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62" r:id="rId4"/>
    <p:sldId id="285" r:id="rId5"/>
    <p:sldId id="286" r:id="rId6"/>
    <p:sldId id="269" r:id="rId7"/>
    <p:sldId id="266" r:id="rId8"/>
    <p:sldId id="267" r:id="rId9"/>
    <p:sldId id="270" r:id="rId10"/>
    <p:sldId id="271" r:id="rId11"/>
    <p:sldId id="281" r:id="rId12"/>
    <p:sldId id="282" r:id="rId13"/>
    <p:sldId id="284" r:id="rId14"/>
    <p:sldId id="259" r:id="rId15"/>
    <p:sldId id="258" r:id="rId16"/>
    <p:sldId id="277" r:id="rId17"/>
    <p:sldId id="279" r:id="rId18"/>
    <p:sldId id="280" r:id="rId19"/>
    <p:sldId id="278" r:id="rId20"/>
    <p:sldId id="276" r:id="rId21"/>
    <p:sldId id="260" r:id="rId22"/>
    <p:sldId id="268" r:id="rId23"/>
    <p:sldId id="273" r:id="rId24"/>
    <p:sldId id="274" r:id="rId25"/>
    <p:sldId id="272" r:id="rId26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77508-DD9E-4030-ACDC-0D42B3D8B9EC}" type="doc">
      <dgm:prSet loTypeId="urn:microsoft.com/office/officeart/2005/8/layout/h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A907320-6C9E-4E90-8312-83900F9C5398}">
      <dgm:prSet custT="1"/>
      <dgm:spPr/>
      <dgm:t>
        <a:bodyPr/>
        <a:lstStyle/>
        <a:p>
          <a:pPr rtl="0"/>
          <a:r>
            <a:rPr lang="pt-BR" sz="4000" b="1" dirty="0" smtClean="0">
              <a:solidFill>
                <a:schemeClr val="tx1"/>
              </a:solidFill>
            </a:rPr>
            <a:t>PAUTA</a:t>
          </a:r>
          <a:endParaRPr lang="pt-BR" sz="1800" b="1" dirty="0">
            <a:solidFill>
              <a:schemeClr val="tx1"/>
            </a:solidFill>
          </a:endParaRPr>
        </a:p>
      </dgm:t>
    </dgm:pt>
    <dgm:pt modelId="{67145A37-7401-4AF1-819D-846B6F8F5A17}" type="parTrans" cxnId="{7481E959-9A7B-48B0-8E85-79F2DF2006CC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D0651BFE-538C-4225-BCA7-3F569EEE5BAA}" type="sibTrans" cxnId="{7481E959-9A7B-48B0-8E85-79F2DF2006CC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3257E6EE-A8D9-4017-BE0A-AC2F1B6C7F4F}">
      <dgm:prSet custT="1"/>
      <dgm:spPr/>
      <dgm:t>
        <a:bodyPr/>
        <a:lstStyle/>
        <a:p>
          <a:pPr rtl="0"/>
          <a:r>
            <a:rPr lang="pt-BR" sz="2000" dirty="0" smtClean="0">
              <a:solidFill>
                <a:schemeClr val="tx1"/>
              </a:solidFill>
            </a:rPr>
            <a:t>Hospitais de Referência e número de leitos para atendimento exclusivo dos pacientes acometidos pela COVID-19 no Estado do Tocantins:</a:t>
          </a:r>
          <a:endParaRPr lang="pt-BR" sz="2000" dirty="0">
            <a:solidFill>
              <a:schemeClr val="tx1"/>
            </a:solidFill>
          </a:endParaRPr>
        </a:p>
      </dgm:t>
    </dgm:pt>
    <dgm:pt modelId="{42375AC5-A0A6-48B0-A197-82A7F36FDB3B}" type="parTrans" cxnId="{1F82F1A2-7698-41AC-A108-67F220E67121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48A824CE-D00D-4647-950B-9F286CAF1625}" type="sibTrans" cxnId="{1F82F1A2-7698-41AC-A108-67F220E67121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458E3DD4-9480-4E2A-89F2-5835A35F7F16}">
      <dgm:prSet custT="1"/>
      <dgm:spPr/>
      <dgm:t>
        <a:bodyPr/>
        <a:lstStyle/>
        <a:p>
          <a:pPr rtl="0"/>
          <a:r>
            <a:rPr lang="pt-BR" sz="2400" dirty="0" smtClean="0">
              <a:solidFill>
                <a:schemeClr val="tx1"/>
              </a:solidFill>
            </a:rPr>
            <a:t>RESOLUÇÃO – CIB/TO Nº. 109, de 10/06/2020, Ad Referendum.</a:t>
          </a:r>
          <a:endParaRPr lang="pt-BR" sz="2400" dirty="0">
            <a:solidFill>
              <a:schemeClr val="tx1"/>
            </a:solidFill>
          </a:endParaRPr>
        </a:p>
      </dgm:t>
    </dgm:pt>
    <dgm:pt modelId="{6925CB3C-B2ED-4A72-9438-B6F64E097F88}" type="parTrans" cxnId="{6986CEC8-3208-4849-8842-EF87DAF3EA0E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E21A9AF8-65B2-42E2-9A65-4ACF71BE90A6}" type="sibTrans" cxnId="{6986CEC8-3208-4849-8842-EF87DAF3EA0E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29FB6DFD-ABD1-421D-BE8C-0763333823BF}">
      <dgm:prSet custT="1"/>
      <dgm:spPr/>
      <dgm:t>
        <a:bodyPr/>
        <a:lstStyle/>
        <a:p>
          <a:pPr rtl="0"/>
          <a:r>
            <a:rPr lang="pt-BR" sz="2400" dirty="0" smtClean="0">
              <a:solidFill>
                <a:schemeClr val="tx1"/>
              </a:solidFill>
            </a:rPr>
            <a:t>RESOLUÇÃO – CIB/TO Nº. 110, de 15/06/2020, Ad Referendum</a:t>
          </a:r>
          <a:endParaRPr lang="pt-BR" sz="2400" dirty="0">
            <a:solidFill>
              <a:schemeClr val="tx1"/>
            </a:solidFill>
          </a:endParaRPr>
        </a:p>
      </dgm:t>
    </dgm:pt>
    <dgm:pt modelId="{3C659B00-44A3-4686-B62B-F0B9792CBC3F}" type="parTrans" cxnId="{358558AE-9105-4A91-850E-C92AE1B85DAB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12185451-73A4-4997-9DDE-105F4E230D66}" type="sibTrans" cxnId="{358558AE-9105-4A91-850E-C92AE1B85DAB}">
      <dgm:prSet/>
      <dgm:spPr/>
      <dgm:t>
        <a:bodyPr/>
        <a:lstStyle/>
        <a:p>
          <a:endParaRPr lang="pt-BR" sz="1800">
            <a:solidFill>
              <a:schemeClr val="tx1"/>
            </a:solidFill>
          </a:endParaRPr>
        </a:p>
      </dgm:t>
    </dgm:pt>
    <dgm:pt modelId="{F1AB507E-CEFE-4174-9DC2-268A019257C0}" type="pres">
      <dgm:prSet presAssocID="{C6A77508-DD9E-4030-ACDC-0D42B3D8B9E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346900E-0138-43EE-98F5-BAF4EACE4CBF}" type="pres">
      <dgm:prSet presAssocID="{9A907320-6C9E-4E90-8312-83900F9C5398}" presName="node" presStyleLbl="node1" presStyleIdx="0" presStyleCnt="4" custLinFactNeighborX="-1359" custLinFactNeighborY="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ECD192D-2BA9-4F15-B977-7AB918435812}" type="pres">
      <dgm:prSet presAssocID="{D0651BFE-538C-4225-BCA7-3F569EEE5BAA}" presName="sibTrans" presStyleCnt="0"/>
      <dgm:spPr/>
      <dgm:t>
        <a:bodyPr/>
        <a:lstStyle/>
        <a:p>
          <a:endParaRPr lang="pt-BR"/>
        </a:p>
      </dgm:t>
    </dgm:pt>
    <dgm:pt modelId="{84F7ACB2-E438-42C8-A4C1-73C05B69D6CE}" type="pres">
      <dgm:prSet presAssocID="{3257E6EE-A8D9-4017-BE0A-AC2F1B6C7F4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BE15F8E-D1EA-4104-979F-499360094FE3}" type="pres">
      <dgm:prSet presAssocID="{48A824CE-D00D-4647-950B-9F286CAF1625}" presName="sibTrans" presStyleCnt="0"/>
      <dgm:spPr/>
      <dgm:t>
        <a:bodyPr/>
        <a:lstStyle/>
        <a:p>
          <a:endParaRPr lang="pt-BR"/>
        </a:p>
      </dgm:t>
    </dgm:pt>
    <dgm:pt modelId="{20B26BC5-235A-4B0D-9C12-CE392EC5EC43}" type="pres">
      <dgm:prSet presAssocID="{458E3DD4-9480-4E2A-89F2-5835A35F7F1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29197B1-B166-4765-AD10-BA660C0F9341}" type="pres">
      <dgm:prSet presAssocID="{E21A9AF8-65B2-42E2-9A65-4ACF71BE90A6}" presName="sibTrans" presStyleCnt="0"/>
      <dgm:spPr/>
      <dgm:t>
        <a:bodyPr/>
        <a:lstStyle/>
        <a:p>
          <a:endParaRPr lang="pt-BR"/>
        </a:p>
      </dgm:t>
    </dgm:pt>
    <dgm:pt modelId="{CD889EE2-2671-4679-ABBA-CE8927C56BED}" type="pres">
      <dgm:prSet presAssocID="{29FB6DFD-ABD1-421D-BE8C-0763333823B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F6AF3D6-2810-47D1-8A0C-481D3403BEA5}" type="presOf" srcId="{C6A77508-DD9E-4030-ACDC-0D42B3D8B9EC}" destId="{F1AB507E-CEFE-4174-9DC2-268A019257C0}" srcOrd="0" destOrd="0" presId="urn:microsoft.com/office/officeart/2005/8/layout/hList6"/>
    <dgm:cxn modelId="{6986CEC8-3208-4849-8842-EF87DAF3EA0E}" srcId="{C6A77508-DD9E-4030-ACDC-0D42B3D8B9EC}" destId="{458E3DD4-9480-4E2A-89F2-5835A35F7F16}" srcOrd="2" destOrd="0" parTransId="{6925CB3C-B2ED-4A72-9438-B6F64E097F88}" sibTransId="{E21A9AF8-65B2-42E2-9A65-4ACF71BE90A6}"/>
    <dgm:cxn modelId="{358558AE-9105-4A91-850E-C92AE1B85DAB}" srcId="{C6A77508-DD9E-4030-ACDC-0D42B3D8B9EC}" destId="{29FB6DFD-ABD1-421D-BE8C-0763333823BF}" srcOrd="3" destOrd="0" parTransId="{3C659B00-44A3-4686-B62B-F0B9792CBC3F}" sibTransId="{12185451-73A4-4997-9DDE-105F4E230D66}"/>
    <dgm:cxn modelId="{0FBA2FCC-FBE2-456F-9B0A-19DE5ABFF4EB}" type="presOf" srcId="{458E3DD4-9480-4E2A-89F2-5835A35F7F16}" destId="{20B26BC5-235A-4B0D-9C12-CE392EC5EC43}" srcOrd="0" destOrd="0" presId="urn:microsoft.com/office/officeart/2005/8/layout/hList6"/>
    <dgm:cxn modelId="{E5BE5EE7-BEB9-47BF-B7A4-0EDB416D827C}" type="presOf" srcId="{29FB6DFD-ABD1-421D-BE8C-0763333823BF}" destId="{CD889EE2-2671-4679-ABBA-CE8927C56BED}" srcOrd="0" destOrd="0" presId="urn:microsoft.com/office/officeart/2005/8/layout/hList6"/>
    <dgm:cxn modelId="{80E5335F-4DA6-4A6D-8A51-E3BBF2AD6C13}" type="presOf" srcId="{9A907320-6C9E-4E90-8312-83900F9C5398}" destId="{1346900E-0138-43EE-98F5-BAF4EACE4CBF}" srcOrd="0" destOrd="0" presId="urn:microsoft.com/office/officeart/2005/8/layout/hList6"/>
    <dgm:cxn modelId="{1F82F1A2-7698-41AC-A108-67F220E67121}" srcId="{C6A77508-DD9E-4030-ACDC-0D42B3D8B9EC}" destId="{3257E6EE-A8D9-4017-BE0A-AC2F1B6C7F4F}" srcOrd="1" destOrd="0" parTransId="{42375AC5-A0A6-48B0-A197-82A7F36FDB3B}" sibTransId="{48A824CE-D00D-4647-950B-9F286CAF1625}"/>
    <dgm:cxn modelId="{7481E959-9A7B-48B0-8E85-79F2DF2006CC}" srcId="{C6A77508-DD9E-4030-ACDC-0D42B3D8B9EC}" destId="{9A907320-6C9E-4E90-8312-83900F9C5398}" srcOrd="0" destOrd="0" parTransId="{67145A37-7401-4AF1-819D-846B6F8F5A17}" sibTransId="{D0651BFE-538C-4225-BCA7-3F569EEE5BAA}"/>
    <dgm:cxn modelId="{3F9150CB-218C-44E5-B4E4-836FA35787D3}" type="presOf" srcId="{3257E6EE-A8D9-4017-BE0A-AC2F1B6C7F4F}" destId="{84F7ACB2-E438-42C8-A4C1-73C05B69D6CE}" srcOrd="0" destOrd="0" presId="urn:microsoft.com/office/officeart/2005/8/layout/hList6"/>
    <dgm:cxn modelId="{4EEC8494-9E14-4A6B-A649-78B705B01F64}" type="presParOf" srcId="{F1AB507E-CEFE-4174-9DC2-268A019257C0}" destId="{1346900E-0138-43EE-98F5-BAF4EACE4CBF}" srcOrd="0" destOrd="0" presId="urn:microsoft.com/office/officeart/2005/8/layout/hList6"/>
    <dgm:cxn modelId="{C47DB59C-E11E-4364-BC5A-2A109F235559}" type="presParOf" srcId="{F1AB507E-CEFE-4174-9DC2-268A019257C0}" destId="{6ECD192D-2BA9-4F15-B977-7AB918435812}" srcOrd="1" destOrd="0" presId="urn:microsoft.com/office/officeart/2005/8/layout/hList6"/>
    <dgm:cxn modelId="{64DE9E2A-A5B5-4DE6-94A6-E939AEE31967}" type="presParOf" srcId="{F1AB507E-CEFE-4174-9DC2-268A019257C0}" destId="{84F7ACB2-E438-42C8-A4C1-73C05B69D6CE}" srcOrd="2" destOrd="0" presId="urn:microsoft.com/office/officeart/2005/8/layout/hList6"/>
    <dgm:cxn modelId="{475587E5-BB15-44AC-965F-E6C9381739E9}" type="presParOf" srcId="{F1AB507E-CEFE-4174-9DC2-268A019257C0}" destId="{5BE15F8E-D1EA-4104-979F-499360094FE3}" srcOrd="3" destOrd="0" presId="urn:microsoft.com/office/officeart/2005/8/layout/hList6"/>
    <dgm:cxn modelId="{D81FB778-89D2-4901-BF03-A60D06E2CF79}" type="presParOf" srcId="{F1AB507E-CEFE-4174-9DC2-268A019257C0}" destId="{20B26BC5-235A-4B0D-9C12-CE392EC5EC43}" srcOrd="4" destOrd="0" presId="urn:microsoft.com/office/officeart/2005/8/layout/hList6"/>
    <dgm:cxn modelId="{FC2DF91D-2F7E-41FC-99FA-29A6E6C863DB}" type="presParOf" srcId="{F1AB507E-CEFE-4174-9DC2-268A019257C0}" destId="{629197B1-B166-4765-AD10-BA660C0F9341}" srcOrd="5" destOrd="0" presId="urn:microsoft.com/office/officeart/2005/8/layout/hList6"/>
    <dgm:cxn modelId="{35A868BF-2593-497D-B9DD-E5D9EE025A9F}" type="presParOf" srcId="{F1AB507E-CEFE-4174-9DC2-268A019257C0}" destId="{CD889EE2-2671-4679-ABBA-CE8927C56BED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024B04-7997-4A63-864B-1E3B1A435091}" type="doc">
      <dgm:prSet loTypeId="urn:microsoft.com/office/officeart/2005/8/layout/vList3#1" loCatId="list" qsTypeId="urn:microsoft.com/office/officeart/2005/8/quickstyle/simple1" qsCatId="simple" csTypeId="urn:microsoft.com/office/officeart/2005/8/colors/colorful3" csCatId="colorful" phldr="1"/>
      <dgm:spPr/>
    </dgm:pt>
    <dgm:pt modelId="{040741AA-2640-41A4-BCCA-CC2AE91A1CAC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</a:rPr>
            <a:t>07 unidades hospitalares, baixa complexidade sendo referência para casos “leves”</a:t>
          </a:r>
          <a:endParaRPr lang="pt-BR" sz="3200" dirty="0">
            <a:solidFill>
              <a:schemeClr val="tx1"/>
            </a:solidFill>
          </a:endParaRPr>
        </a:p>
      </dgm:t>
    </dgm:pt>
    <dgm:pt modelId="{DB30D2DB-76BD-40C3-ABB6-4C0827BB6470}" type="parTrans" cxnId="{C621F7C9-3F40-43FE-BADA-3B08E63443E3}">
      <dgm:prSet/>
      <dgm:spPr/>
      <dgm:t>
        <a:bodyPr/>
        <a:lstStyle/>
        <a:p>
          <a:endParaRPr lang="pt-BR" sz="2400"/>
        </a:p>
      </dgm:t>
    </dgm:pt>
    <dgm:pt modelId="{74DC55B5-47E4-48B0-A4EC-0B96918E26D2}" type="sibTrans" cxnId="{C621F7C9-3F40-43FE-BADA-3B08E63443E3}">
      <dgm:prSet/>
      <dgm:spPr/>
      <dgm:t>
        <a:bodyPr/>
        <a:lstStyle/>
        <a:p>
          <a:endParaRPr lang="pt-BR" sz="2400"/>
        </a:p>
      </dgm:t>
    </dgm:pt>
    <dgm:pt modelId="{2A272859-6D28-4D73-8CD1-F8E8DB69FCED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</a:rPr>
            <a:t>08 Unidades hospitalares, média complexidade sendo referência para casos “moderados”</a:t>
          </a:r>
          <a:endParaRPr lang="pt-BR" sz="3200" dirty="0">
            <a:solidFill>
              <a:schemeClr val="tx1"/>
            </a:solidFill>
          </a:endParaRPr>
        </a:p>
      </dgm:t>
    </dgm:pt>
    <dgm:pt modelId="{DB5D4AC5-C545-432D-8C49-806E99F4DF90}" type="parTrans" cxnId="{DD28A06D-896B-4AC0-8DEC-787153249E34}">
      <dgm:prSet/>
      <dgm:spPr/>
      <dgm:t>
        <a:bodyPr/>
        <a:lstStyle/>
        <a:p>
          <a:endParaRPr lang="pt-BR" sz="2400"/>
        </a:p>
      </dgm:t>
    </dgm:pt>
    <dgm:pt modelId="{88BE4523-DCB8-4E2B-86B1-B9309DEB1765}" type="sibTrans" cxnId="{DD28A06D-896B-4AC0-8DEC-787153249E34}">
      <dgm:prSet/>
      <dgm:spPr/>
      <dgm:t>
        <a:bodyPr/>
        <a:lstStyle/>
        <a:p>
          <a:endParaRPr lang="pt-BR" sz="2400"/>
        </a:p>
      </dgm:t>
    </dgm:pt>
    <dgm:pt modelId="{18DD6A03-833D-4C12-9975-AB1BFCEBBE58}">
      <dgm:prSet phldrT="[Texto]" custT="1"/>
      <dgm:spPr/>
      <dgm:t>
        <a:bodyPr/>
        <a:lstStyle/>
        <a:p>
          <a:r>
            <a:rPr lang="pt-BR" sz="3200" dirty="0" smtClean="0">
              <a:solidFill>
                <a:schemeClr val="tx1"/>
              </a:solidFill>
            </a:rPr>
            <a:t>04 Unidades hospitalares, alta complexidade,  referência para casos “graves”</a:t>
          </a:r>
          <a:endParaRPr lang="pt-BR" sz="3200" dirty="0">
            <a:solidFill>
              <a:schemeClr val="tx1"/>
            </a:solidFill>
          </a:endParaRPr>
        </a:p>
      </dgm:t>
    </dgm:pt>
    <dgm:pt modelId="{48053415-63A6-42ED-B95F-EE0014F085D9}" type="parTrans" cxnId="{E3388AEB-CF88-4CA3-80E3-5CD829BDEBF3}">
      <dgm:prSet/>
      <dgm:spPr/>
      <dgm:t>
        <a:bodyPr/>
        <a:lstStyle/>
        <a:p>
          <a:endParaRPr lang="pt-BR" sz="2400"/>
        </a:p>
      </dgm:t>
    </dgm:pt>
    <dgm:pt modelId="{0935C45A-CF47-4F22-B0DE-E8C88A99869D}" type="sibTrans" cxnId="{E3388AEB-CF88-4CA3-80E3-5CD829BDEBF3}">
      <dgm:prSet/>
      <dgm:spPr/>
      <dgm:t>
        <a:bodyPr/>
        <a:lstStyle/>
        <a:p>
          <a:endParaRPr lang="pt-BR" sz="2400"/>
        </a:p>
      </dgm:t>
    </dgm:pt>
    <dgm:pt modelId="{E54ADD0D-F9B5-4EEF-927E-138AA6D8BD27}" type="pres">
      <dgm:prSet presAssocID="{2C024B04-7997-4A63-864B-1E3B1A435091}" presName="linearFlow" presStyleCnt="0">
        <dgm:presLayoutVars>
          <dgm:dir/>
          <dgm:resizeHandles val="exact"/>
        </dgm:presLayoutVars>
      </dgm:prSet>
      <dgm:spPr/>
    </dgm:pt>
    <dgm:pt modelId="{96252458-6E85-46AC-A9AB-7AC409163EEC}" type="pres">
      <dgm:prSet presAssocID="{040741AA-2640-41A4-BCCA-CC2AE91A1CAC}" presName="composite" presStyleCnt="0"/>
      <dgm:spPr/>
    </dgm:pt>
    <dgm:pt modelId="{D1AEA6A5-928B-42F4-993F-7E2260FD85DA}" type="pres">
      <dgm:prSet presAssocID="{040741AA-2640-41A4-BCCA-CC2AE91A1CAC}" presName="imgShp" presStyleLbl="fgImgPlace1" presStyleIdx="0" presStyleCnt="3" custLinFactNeighborX="-66453" custLinFactNeighborY="-1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2000" r="-32000"/>
          </a:stretch>
        </a:blipFill>
      </dgm:spPr>
    </dgm:pt>
    <dgm:pt modelId="{AA47398E-5617-482D-80D8-4262968CF582}" type="pres">
      <dgm:prSet presAssocID="{040741AA-2640-41A4-BCCA-CC2AE91A1CAC}" presName="txShp" presStyleLbl="node1" presStyleIdx="0" presStyleCnt="3" custScaleX="12554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295DD6E-4F37-4657-BD96-55099D8F3BD4}" type="pres">
      <dgm:prSet presAssocID="{74DC55B5-47E4-48B0-A4EC-0B96918E26D2}" presName="spacing" presStyleCnt="0"/>
      <dgm:spPr/>
    </dgm:pt>
    <dgm:pt modelId="{5DB5173A-98D6-4BD8-8F3C-C59E23D4FC3B}" type="pres">
      <dgm:prSet presAssocID="{2A272859-6D28-4D73-8CD1-F8E8DB69FCED}" presName="composite" presStyleCnt="0"/>
      <dgm:spPr/>
    </dgm:pt>
    <dgm:pt modelId="{096DC7D9-E585-45C0-B546-486087E86BA4}" type="pres">
      <dgm:prSet presAssocID="{2A272859-6D28-4D73-8CD1-F8E8DB69FCED}" presName="imgShp" presStyleLbl="fgImgPlace1" presStyleIdx="1" presStyleCnt="3" custLinFactNeighborX="-66453" custLinFactNeighborY="623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3000" r="-33000"/>
          </a:stretch>
        </a:blipFill>
      </dgm:spPr>
    </dgm:pt>
    <dgm:pt modelId="{BD38314F-E9F1-42FB-91D2-855E89B9E26C}" type="pres">
      <dgm:prSet presAssocID="{2A272859-6D28-4D73-8CD1-F8E8DB69FCED}" presName="txShp" presStyleLbl="node1" presStyleIdx="1" presStyleCnt="3" custScaleX="12454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472053A-1CD0-477F-9004-FC2514EBF5DE}" type="pres">
      <dgm:prSet presAssocID="{88BE4523-DCB8-4E2B-86B1-B9309DEB1765}" presName="spacing" presStyleCnt="0"/>
      <dgm:spPr/>
    </dgm:pt>
    <dgm:pt modelId="{C3B20026-562E-4777-AFD6-9392D259AB67}" type="pres">
      <dgm:prSet presAssocID="{18DD6A03-833D-4C12-9975-AB1BFCEBBE58}" presName="composite" presStyleCnt="0"/>
      <dgm:spPr/>
    </dgm:pt>
    <dgm:pt modelId="{84FC2DD0-9F8D-45A6-9747-23FEF3763F71}" type="pres">
      <dgm:prSet presAssocID="{18DD6A03-833D-4C12-9975-AB1BFCEBBE58}" presName="imgShp" presStyleLbl="fgImgPlace1" presStyleIdx="2" presStyleCnt="3" custLinFactNeighborX="-59290" custLinFactNeighborY="5321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3000" r="-33000"/>
          </a:stretch>
        </a:blipFill>
      </dgm:spPr>
    </dgm:pt>
    <dgm:pt modelId="{38E855D4-B204-4E0E-B27E-7E2659858E40}" type="pres">
      <dgm:prSet presAssocID="{18DD6A03-833D-4C12-9975-AB1BFCEBBE58}" presName="txShp" presStyleLbl="node1" presStyleIdx="2" presStyleCnt="3" custScaleX="122784" custLinFactNeighborY="-18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D07C60D-4688-4CC6-9FC1-005AC4BC4024}" type="presOf" srcId="{2C024B04-7997-4A63-864B-1E3B1A435091}" destId="{E54ADD0D-F9B5-4EEF-927E-138AA6D8BD27}" srcOrd="0" destOrd="0" presId="urn:microsoft.com/office/officeart/2005/8/layout/vList3#1"/>
    <dgm:cxn modelId="{F4BAA18B-AD00-4A4A-AD9D-E48572D3111A}" type="presOf" srcId="{040741AA-2640-41A4-BCCA-CC2AE91A1CAC}" destId="{AA47398E-5617-482D-80D8-4262968CF582}" srcOrd="0" destOrd="0" presId="urn:microsoft.com/office/officeart/2005/8/layout/vList3#1"/>
    <dgm:cxn modelId="{C621F7C9-3F40-43FE-BADA-3B08E63443E3}" srcId="{2C024B04-7997-4A63-864B-1E3B1A435091}" destId="{040741AA-2640-41A4-BCCA-CC2AE91A1CAC}" srcOrd="0" destOrd="0" parTransId="{DB30D2DB-76BD-40C3-ABB6-4C0827BB6470}" sibTransId="{74DC55B5-47E4-48B0-A4EC-0B96918E26D2}"/>
    <dgm:cxn modelId="{C9E53333-92A2-4AFC-A564-E893F8AD3160}" type="presOf" srcId="{18DD6A03-833D-4C12-9975-AB1BFCEBBE58}" destId="{38E855D4-B204-4E0E-B27E-7E2659858E40}" srcOrd="0" destOrd="0" presId="urn:microsoft.com/office/officeart/2005/8/layout/vList3#1"/>
    <dgm:cxn modelId="{E3388AEB-CF88-4CA3-80E3-5CD829BDEBF3}" srcId="{2C024B04-7997-4A63-864B-1E3B1A435091}" destId="{18DD6A03-833D-4C12-9975-AB1BFCEBBE58}" srcOrd="2" destOrd="0" parTransId="{48053415-63A6-42ED-B95F-EE0014F085D9}" sibTransId="{0935C45A-CF47-4F22-B0DE-E8C88A99869D}"/>
    <dgm:cxn modelId="{DD28A06D-896B-4AC0-8DEC-787153249E34}" srcId="{2C024B04-7997-4A63-864B-1E3B1A435091}" destId="{2A272859-6D28-4D73-8CD1-F8E8DB69FCED}" srcOrd="1" destOrd="0" parTransId="{DB5D4AC5-C545-432D-8C49-806E99F4DF90}" sibTransId="{88BE4523-DCB8-4E2B-86B1-B9309DEB1765}"/>
    <dgm:cxn modelId="{37A13A0F-60E7-4536-81B4-AA24CF165F45}" type="presOf" srcId="{2A272859-6D28-4D73-8CD1-F8E8DB69FCED}" destId="{BD38314F-E9F1-42FB-91D2-855E89B9E26C}" srcOrd="0" destOrd="0" presId="urn:microsoft.com/office/officeart/2005/8/layout/vList3#1"/>
    <dgm:cxn modelId="{D2A263EA-C5E8-4651-9058-758E3E307AB4}" type="presParOf" srcId="{E54ADD0D-F9B5-4EEF-927E-138AA6D8BD27}" destId="{96252458-6E85-46AC-A9AB-7AC409163EEC}" srcOrd="0" destOrd="0" presId="urn:microsoft.com/office/officeart/2005/8/layout/vList3#1"/>
    <dgm:cxn modelId="{3A8AF4D8-F42B-4F6C-BF3D-1AA352E46D77}" type="presParOf" srcId="{96252458-6E85-46AC-A9AB-7AC409163EEC}" destId="{D1AEA6A5-928B-42F4-993F-7E2260FD85DA}" srcOrd="0" destOrd="0" presId="urn:microsoft.com/office/officeart/2005/8/layout/vList3#1"/>
    <dgm:cxn modelId="{CED24C32-7A03-452F-8BF5-4080ABC77FDE}" type="presParOf" srcId="{96252458-6E85-46AC-A9AB-7AC409163EEC}" destId="{AA47398E-5617-482D-80D8-4262968CF582}" srcOrd="1" destOrd="0" presId="urn:microsoft.com/office/officeart/2005/8/layout/vList3#1"/>
    <dgm:cxn modelId="{4B57CFAA-7952-417E-9033-1E0B21F83D77}" type="presParOf" srcId="{E54ADD0D-F9B5-4EEF-927E-138AA6D8BD27}" destId="{1295DD6E-4F37-4657-BD96-55099D8F3BD4}" srcOrd="1" destOrd="0" presId="urn:microsoft.com/office/officeart/2005/8/layout/vList3#1"/>
    <dgm:cxn modelId="{50A2B828-A02A-438A-B315-9216AB863C93}" type="presParOf" srcId="{E54ADD0D-F9B5-4EEF-927E-138AA6D8BD27}" destId="{5DB5173A-98D6-4BD8-8F3C-C59E23D4FC3B}" srcOrd="2" destOrd="0" presId="urn:microsoft.com/office/officeart/2005/8/layout/vList3#1"/>
    <dgm:cxn modelId="{C92373F1-1B01-484A-A362-90ED6DDD8902}" type="presParOf" srcId="{5DB5173A-98D6-4BD8-8F3C-C59E23D4FC3B}" destId="{096DC7D9-E585-45C0-B546-486087E86BA4}" srcOrd="0" destOrd="0" presId="urn:microsoft.com/office/officeart/2005/8/layout/vList3#1"/>
    <dgm:cxn modelId="{E20DFAC1-7F92-4D9D-95E8-D81D2D0F36BA}" type="presParOf" srcId="{5DB5173A-98D6-4BD8-8F3C-C59E23D4FC3B}" destId="{BD38314F-E9F1-42FB-91D2-855E89B9E26C}" srcOrd="1" destOrd="0" presId="urn:microsoft.com/office/officeart/2005/8/layout/vList3#1"/>
    <dgm:cxn modelId="{95D01A72-62FA-4F52-B9FC-5907F2F2EDB0}" type="presParOf" srcId="{E54ADD0D-F9B5-4EEF-927E-138AA6D8BD27}" destId="{0472053A-1CD0-477F-9004-FC2514EBF5DE}" srcOrd="3" destOrd="0" presId="urn:microsoft.com/office/officeart/2005/8/layout/vList3#1"/>
    <dgm:cxn modelId="{EC072A6D-9AFA-48C2-85D2-A34BAD7F53B6}" type="presParOf" srcId="{E54ADD0D-F9B5-4EEF-927E-138AA6D8BD27}" destId="{C3B20026-562E-4777-AFD6-9392D259AB67}" srcOrd="4" destOrd="0" presId="urn:microsoft.com/office/officeart/2005/8/layout/vList3#1"/>
    <dgm:cxn modelId="{802B1D6B-719C-413E-8D26-77162E8728E0}" type="presParOf" srcId="{C3B20026-562E-4777-AFD6-9392D259AB67}" destId="{84FC2DD0-9F8D-45A6-9747-23FEF3763F71}" srcOrd="0" destOrd="0" presId="urn:microsoft.com/office/officeart/2005/8/layout/vList3#1"/>
    <dgm:cxn modelId="{2B1BDEF5-0C5C-4104-AB05-FC5AF7E7E2C0}" type="presParOf" srcId="{C3B20026-562E-4777-AFD6-9392D259AB67}" destId="{38E855D4-B204-4E0E-B27E-7E2659858E4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1B74CB-794C-4993-8865-9F72D8ABE0E5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</dgm:pt>
    <dgm:pt modelId="{D8D6837B-1FFD-4BD1-B1A8-BDC03B710FE4}">
      <dgm:prSet phldrT="[Texto]" custT="1"/>
      <dgm:spPr/>
      <dgm:t>
        <a:bodyPr/>
        <a:lstStyle/>
        <a:p>
          <a:r>
            <a:rPr lang="pt-BR" sz="3600" b="1" dirty="0" smtClean="0">
              <a:solidFill>
                <a:schemeClr val="tx1"/>
              </a:solidFill>
            </a:rPr>
            <a:t>Projeções de casos</a:t>
          </a:r>
          <a:endParaRPr lang="pt-BR" sz="3600" b="1" dirty="0">
            <a:solidFill>
              <a:schemeClr val="tx1"/>
            </a:solidFill>
          </a:endParaRPr>
        </a:p>
      </dgm:t>
    </dgm:pt>
    <dgm:pt modelId="{1F241746-F74F-46BF-BF4F-C5AD10ACB5AE}" type="parTrans" cxnId="{DCBD5828-77A5-4EB6-8F8D-0D5092C0D031}">
      <dgm:prSet/>
      <dgm:spPr/>
      <dgm:t>
        <a:bodyPr/>
        <a:lstStyle/>
        <a:p>
          <a:endParaRPr lang="pt-BR" sz="1800"/>
        </a:p>
      </dgm:t>
    </dgm:pt>
    <dgm:pt modelId="{A1091E0C-05C5-4117-B78E-6636319746DE}" type="sibTrans" cxnId="{DCBD5828-77A5-4EB6-8F8D-0D5092C0D031}">
      <dgm:prSet/>
      <dgm:spPr/>
      <dgm:t>
        <a:bodyPr/>
        <a:lstStyle/>
        <a:p>
          <a:endParaRPr lang="pt-BR" sz="1800"/>
        </a:p>
      </dgm:t>
    </dgm:pt>
    <dgm:pt modelId="{208E9124-67DA-427C-A5E7-E2D6A7D1D047}">
      <dgm:prSet phldrT="[Texto]" custT="1"/>
      <dgm:spPr/>
      <dgm:t>
        <a:bodyPr/>
        <a:lstStyle/>
        <a:p>
          <a:r>
            <a:rPr lang="pt-BR" sz="2400" b="1" dirty="0" smtClean="0">
              <a:solidFill>
                <a:schemeClr val="tx1"/>
              </a:solidFill>
            </a:rPr>
            <a:t>Porte I e II </a:t>
          </a:r>
        </a:p>
        <a:p>
          <a:r>
            <a:rPr lang="pt-BR" sz="2400" b="1" dirty="0" smtClean="0">
              <a:solidFill>
                <a:schemeClr val="tx1"/>
              </a:solidFill>
            </a:rPr>
            <a:t>Leitos de estabilização,  Leitos clínico</a:t>
          </a:r>
        </a:p>
        <a:p>
          <a:r>
            <a:rPr lang="pt-BR" sz="2400" b="1" dirty="0" smtClean="0">
              <a:solidFill>
                <a:schemeClr val="tx1"/>
              </a:solidFill>
            </a:rPr>
            <a:t>Porte III Leitos de UTI</a:t>
          </a:r>
          <a:endParaRPr lang="pt-BR" sz="2400" b="1" dirty="0">
            <a:solidFill>
              <a:schemeClr val="tx1"/>
            </a:solidFill>
          </a:endParaRPr>
        </a:p>
      </dgm:t>
    </dgm:pt>
    <dgm:pt modelId="{0C453159-07BE-4DB6-A1B0-A41A76ACBDBB}" type="parTrans" cxnId="{6321E66E-3E8A-47A0-B9CD-F6E0DDD7B03E}">
      <dgm:prSet/>
      <dgm:spPr/>
      <dgm:t>
        <a:bodyPr/>
        <a:lstStyle/>
        <a:p>
          <a:endParaRPr lang="pt-BR" sz="1800"/>
        </a:p>
      </dgm:t>
    </dgm:pt>
    <dgm:pt modelId="{8B8146DD-B891-4F6A-AFD8-2ADBEE2C4C7C}" type="sibTrans" cxnId="{6321E66E-3E8A-47A0-B9CD-F6E0DDD7B03E}">
      <dgm:prSet/>
      <dgm:spPr/>
      <dgm:t>
        <a:bodyPr/>
        <a:lstStyle/>
        <a:p>
          <a:endParaRPr lang="pt-BR" sz="1800"/>
        </a:p>
      </dgm:t>
    </dgm:pt>
    <dgm:pt modelId="{C40EE66E-E56B-4951-B639-C42C797C8BE3}">
      <dgm:prSet phldrT="[Texto]" custT="1"/>
      <dgm:spPr/>
      <dgm:t>
        <a:bodyPr/>
        <a:lstStyle/>
        <a:p>
          <a:endParaRPr lang="pt-BR" sz="2400" dirty="0" smtClean="0">
            <a:solidFill>
              <a:schemeClr val="tx1"/>
            </a:solidFill>
          </a:endParaRPr>
        </a:p>
        <a:p>
          <a:r>
            <a:rPr lang="pt-BR" sz="2400" b="1" dirty="0" smtClean="0">
              <a:solidFill>
                <a:schemeClr val="tx1"/>
              </a:solidFill>
            </a:rPr>
            <a:t>Otimização da capacidade operacional existente respeitando o perfil assistencial de cada unidade hospitalar</a:t>
          </a:r>
        </a:p>
        <a:p>
          <a:endParaRPr lang="pt-BR" sz="1600" dirty="0"/>
        </a:p>
      </dgm:t>
    </dgm:pt>
    <dgm:pt modelId="{6C57ACFD-9E67-4D64-B72E-2258BA7BD01E}" type="parTrans" cxnId="{71AD2371-9CA0-4054-BF32-79C007A313B3}">
      <dgm:prSet/>
      <dgm:spPr/>
      <dgm:t>
        <a:bodyPr/>
        <a:lstStyle/>
        <a:p>
          <a:endParaRPr lang="pt-BR" sz="1800"/>
        </a:p>
      </dgm:t>
    </dgm:pt>
    <dgm:pt modelId="{C046832B-44E8-4F0B-896A-96EF0CD9597E}" type="sibTrans" cxnId="{71AD2371-9CA0-4054-BF32-79C007A313B3}">
      <dgm:prSet/>
      <dgm:spPr/>
      <dgm:t>
        <a:bodyPr/>
        <a:lstStyle/>
        <a:p>
          <a:endParaRPr lang="pt-BR" sz="1800"/>
        </a:p>
      </dgm:t>
    </dgm:pt>
    <dgm:pt modelId="{BCB73052-1F68-4EF7-B24F-283C845DC1B0}" type="pres">
      <dgm:prSet presAssocID="{671B74CB-794C-4993-8865-9F72D8ABE0E5}" presName="Name0" presStyleCnt="0">
        <dgm:presLayoutVars>
          <dgm:dir/>
          <dgm:resizeHandles val="exact"/>
        </dgm:presLayoutVars>
      </dgm:prSet>
      <dgm:spPr/>
    </dgm:pt>
    <dgm:pt modelId="{EC2AEEF5-65C6-461E-A320-5964FD3674F3}" type="pres">
      <dgm:prSet presAssocID="{671B74CB-794C-4993-8865-9F72D8ABE0E5}" presName="fgShape" presStyleLbl="fgShp" presStyleIdx="0" presStyleCnt="1" custScaleX="108696" custLinFactY="698" custLinFactNeighborX="3112" custLinFactNeighborY="100000"/>
      <dgm:spPr/>
    </dgm:pt>
    <dgm:pt modelId="{793BBD3F-D6C3-4D33-BE16-7CB42AB6A4FC}" type="pres">
      <dgm:prSet presAssocID="{671B74CB-794C-4993-8865-9F72D8ABE0E5}" presName="linComp" presStyleCnt="0"/>
      <dgm:spPr/>
    </dgm:pt>
    <dgm:pt modelId="{D3F3AE72-E331-4271-B03F-CEEDD562E65B}" type="pres">
      <dgm:prSet presAssocID="{D8D6837B-1FFD-4BD1-B1A8-BDC03B710FE4}" presName="compNode" presStyleCnt="0"/>
      <dgm:spPr/>
    </dgm:pt>
    <dgm:pt modelId="{1DCB8786-AB97-4B17-BF32-C2F10E02AE4D}" type="pres">
      <dgm:prSet presAssocID="{D8D6837B-1FFD-4BD1-B1A8-BDC03B710FE4}" presName="bkgdShape" presStyleLbl="node1" presStyleIdx="0" presStyleCnt="3"/>
      <dgm:spPr/>
      <dgm:t>
        <a:bodyPr/>
        <a:lstStyle/>
        <a:p>
          <a:endParaRPr lang="pt-BR"/>
        </a:p>
      </dgm:t>
    </dgm:pt>
    <dgm:pt modelId="{2FFB544F-B638-40CB-8226-B7840E34CE5D}" type="pres">
      <dgm:prSet presAssocID="{D8D6837B-1FFD-4BD1-B1A8-BDC03B710FE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29CE5BE-F548-4086-AFD8-CF3E27140E91}" type="pres">
      <dgm:prSet presAssocID="{D8D6837B-1FFD-4BD1-B1A8-BDC03B710FE4}" presName="invisiNode" presStyleLbl="node1" presStyleIdx="0" presStyleCnt="3"/>
      <dgm:spPr/>
    </dgm:pt>
    <dgm:pt modelId="{383BA30C-A9BD-43A9-8C7E-E2763D8D20CF}" type="pres">
      <dgm:prSet presAssocID="{D8D6837B-1FFD-4BD1-B1A8-BDC03B710FE4}" presName="imagNode" presStyleLbl="fgImgPlace1" presStyleIdx="0" presStyleCnt="3" custLinFactNeighborX="-1841" custLinFactNeighborY="-656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E90B19B7-6A40-41BD-8D77-94FF0EDF17BD}" type="pres">
      <dgm:prSet presAssocID="{A1091E0C-05C5-4117-B78E-6636319746DE}" presName="sibTrans" presStyleLbl="sibTrans2D1" presStyleIdx="0" presStyleCnt="0"/>
      <dgm:spPr/>
      <dgm:t>
        <a:bodyPr/>
        <a:lstStyle/>
        <a:p>
          <a:endParaRPr lang="pt-BR"/>
        </a:p>
      </dgm:t>
    </dgm:pt>
    <dgm:pt modelId="{2BFAC9C8-6F6B-4AFC-8369-7C71806D0E9F}" type="pres">
      <dgm:prSet presAssocID="{208E9124-67DA-427C-A5E7-E2D6A7D1D047}" presName="compNode" presStyleCnt="0"/>
      <dgm:spPr/>
    </dgm:pt>
    <dgm:pt modelId="{6FEA759B-CE30-4CA1-8AAC-A7B2F368E725}" type="pres">
      <dgm:prSet presAssocID="{208E9124-67DA-427C-A5E7-E2D6A7D1D047}" presName="bkgdShape" presStyleLbl="node1" presStyleIdx="1" presStyleCnt="3"/>
      <dgm:spPr/>
      <dgm:t>
        <a:bodyPr/>
        <a:lstStyle/>
        <a:p>
          <a:endParaRPr lang="pt-BR"/>
        </a:p>
      </dgm:t>
    </dgm:pt>
    <dgm:pt modelId="{934309EA-263B-43B9-9F66-1D57CB6E4572}" type="pres">
      <dgm:prSet presAssocID="{208E9124-67DA-427C-A5E7-E2D6A7D1D04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7684BBB-6155-46DC-98FE-56A150F40502}" type="pres">
      <dgm:prSet presAssocID="{208E9124-67DA-427C-A5E7-E2D6A7D1D047}" presName="invisiNode" presStyleLbl="node1" presStyleIdx="1" presStyleCnt="3"/>
      <dgm:spPr/>
    </dgm:pt>
    <dgm:pt modelId="{1AEC9BB0-4F83-4CFF-8813-C13BB83BB425}" type="pres">
      <dgm:prSet presAssocID="{208E9124-67DA-427C-A5E7-E2D6A7D1D047}" presName="imagNode" presStyleLbl="fgImgPlace1" presStyleIdx="1" presStyleCnt="3" custLinFactNeighborX="2565" custLinFactNeighborY="-656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838C9499-CD9F-4AC3-BFF0-2E079C0D3EF4}" type="pres">
      <dgm:prSet presAssocID="{8B8146DD-B891-4F6A-AFD8-2ADBEE2C4C7C}" presName="sibTrans" presStyleLbl="sibTrans2D1" presStyleIdx="0" presStyleCnt="0"/>
      <dgm:spPr/>
      <dgm:t>
        <a:bodyPr/>
        <a:lstStyle/>
        <a:p>
          <a:endParaRPr lang="pt-BR"/>
        </a:p>
      </dgm:t>
    </dgm:pt>
    <dgm:pt modelId="{A05ACDE0-2377-4C59-B76B-765DD9F28CF0}" type="pres">
      <dgm:prSet presAssocID="{C40EE66E-E56B-4951-B639-C42C797C8BE3}" presName="compNode" presStyleCnt="0"/>
      <dgm:spPr/>
    </dgm:pt>
    <dgm:pt modelId="{FC33E591-C1D0-469B-909D-398223672336}" type="pres">
      <dgm:prSet presAssocID="{C40EE66E-E56B-4951-B639-C42C797C8BE3}" presName="bkgdShape" presStyleLbl="node1" presStyleIdx="2" presStyleCnt="3"/>
      <dgm:spPr/>
      <dgm:t>
        <a:bodyPr/>
        <a:lstStyle/>
        <a:p>
          <a:endParaRPr lang="pt-BR"/>
        </a:p>
      </dgm:t>
    </dgm:pt>
    <dgm:pt modelId="{BF4439AF-C67A-452D-8FB2-D77BE09B5CAD}" type="pres">
      <dgm:prSet presAssocID="{C40EE66E-E56B-4951-B639-C42C797C8BE3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230244F-7E67-4718-9F76-E89181DA7F30}" type="pres">
      <dgm:prSet presAssocID="{C40EE66E-E56B-4951-B639-C42C797C8BE3}" presName="invisiNode" presStyleLbl="node1" presStyleIdx="2" presStyleCnt="3"/>
      <dgm:spPr/>
    </dgm:pt>
    <dgm:pt modelId="{14FD9E91-DEDE-4071-AECD-6CC109C9DC42}" type="pres">
      <dgm:prSet presAssocID="{C40EE66E-E56B-4951-B639-C42C797C8BE3}" presName="imagNode" presStyleLbl="fgImgPlace1" presStyleIdx="2" presStyleCnt="3" custLinFactNeighborX="-2584" custLinFactNeighborY="-656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DC0BFBA9-3BE4-481B-8F8D-208E9DE16696}" type="presOf" srcId="{208E9124-67DA-427C-A5E7-E2D6A7D1D047}" destId="{6FEA759B-CE30-4CA1-8AAC-A7B2F368E725}" srcOrd="0" destOrd="0" presId="urn:microsoft.com/office/officeart/2005/8/layout/hList7#1"/>
    <dgm:cxn modelId="{536CD5DB-CA5D-47AF-8104-3CD83F63358F}" type="presOf" srcId="{C40EE66E-E56B-4951-B639-C42C797C8BE3}" destId="{BF4439AF-C67A-452D-8FB2-D77BE09B5CAD}" srcOrd="1" destOrd="0" presId="urn:microsoft.com/office/officeart/2005/8/layout/hList7#1"/>
    <dgm:cxn modelId="{DCBD5828-77A5-4EB6-8F8D-0D5092C0D031}" srcId="{671B74CB-794C-4993-8865-9F72D8ABE0E5}" destId="{D8D6837B-1FFD-4BD1-B1A8-BDC03B710FE4}" srcOrd="0" destOrd="0" parTransId="{1F241746-F74F-46BF-BF4F-C5AD10ACB5AE}" sibTransId="{A1091E0C-05C5-4117-B78E-6636319746DE}"/>
    <dgm:cxn modelId="{71AD2371-9CA0-4054-BF32-79C007A313B3}" srcId="{671B74CB-794C-4993-8865-9F72D8ABE0E5}" destId="{C40EE66E-E56B-4951-B639-C42C797C8BE3}" srcOrd="2" destOrd="0" parTransId="{6C57ACFD-9E67-4D64-B72E-2258BA7BD01E}" sibTransId="{C046832B-44E8-4F0B-896A-96EF0CD9597E}"/>
    <dgm:cxn modelId="{C00872FD-E4C7-4B05-A648-617FC9CFD924}" type="presOf" srcId="{D8D6837B-1FFD-4BD1-B1A8-BDC03B710FE4}" destId="{1DCB8786-AB97-4B17-BF32-C2F10E02AE4D}" srcOrd="0" destOrd="0" presId="urn:microsoft.com/office/officeart/2005/8/layout/hList7#1"/>
    <dgm:cxn modelId="{C5CE4AFC-A0F6-4D8A-ABFB-F4F87D6A6F6F}" type="presOf" srcId="{671B74CB-794C-4993-8865-9F72D8ABE0E5}" destId="{BCB73052-1F68-4EF7-B24F-283C845DC1B0}" srcOrd="0" destOrd="0" presId="urn:microsoft.com/office/officeart/2005/8/layout/hList7#1"/>
    <dgm:cxn modelId="{7BB12B3F-D6CC-4D26-B2A6-3AA314F1F80F}" type="presOf" srcId="{A1091E0C-05C5-4117-B78E-6636319746DE}" destId="{E90B19B7-6A40-41BD-8D77-94FF0EDF17BD}" srcOrd="0" destOrd="0" presId="urn:microsoft.com/office/officeart/2005/8/layout/hList7#1"/>
    <dgm:cxn modelId="{26FDA87A-F60F-4FE3-B117-16F92D5474B6}" type="presOf" srcId="{D8D6837B-1FFD-4BD1-B1A8-BDC03B710FE4}" destId="{2FFB544F-B638-40CB-8226-B7840E34CE5D}" srcOrd="1" destOrd="0" presId="urn:microsoft.com/office/officeart/2005/8/layout/hList7#1"/>
    <dgm:cxn modelId="{AD2F049A-3365-4B8A-B303-94AB6C08D1EE}" type="presOf" srcId="{C40EE66E-E56B-4951-B639-C42C797C8BE3}" destId="{FC33E591-C1D0-469B-909D-398223672336}" srcOrd="0" destOrd="0" presId="urn:microsoft.com/office/officeart/2005/8/layout/hList7#1"/>
    <dgm:cxn modelId="{FDAA6710-40DF-4DE6-BFCF-920EF72B4D2B}" type="presOf" srcId="{8B8146DD-B891-4F6A-AFD8-2ADBEE2C4C7C}" destId="{838C9499-CD9F-4AC3-BFF0-2E079C0D3EF4}" srcOrd="0" destOrd="0" presId="urn:microsoft.com/office/officeart/2005/8/layout/hList7#1"/>
    <dgm:cxn modelId="{6321E66E-3E8A-47A0-B9CD-F6E0DDD7B03E}" srcId="{671B74CB-794C-4993-8865-9F72D8ABE0E5}" destId="{208E9124-67DA-427C-A5E7-E2D6A7D1D047}" srcOrd="1" destOrd="0" parTransId="{0C453159-07BE-4DB6-A1B0-A41A76ACBDBB}" sibTransId="{8B8146DD-B891-4F6A-AFD8-2ADBEE2C4C7C}"/>
    <dgm:cxn modelId="{28C0951E-79EF-42F5-A67D-D766DD953B9E}" type="presOf" srcId="{208E9124-67DA-427C-A5E7-E2D6A7D1D047}" destId="{934309EA-263B-43B9-9F66-1D57CB6E4572}" srcOrd="1" destOrd="0" presId="urn:microsoft.com/office/officeart/2005/8/layout/hList7#1"/>
    <dgm:cxn modelId="{E86C90A8-44BB-431F-B209-D2DC6BDFA6C3}" type="presParOf" srcId="{BCB73052-1F68-4EF7-B24F-283C845DC1B0}" destId="{EC2AEEF5-65C6-461E-A320-5964FD3674F3}" srcOrd="0" destOrd="0" presId="urn:microsoft.com/office/officeart/2005/8/layout/hList7#1"/>
    <dgm:cxn modelId="{F18A1F8B-920D-4A6B-9B36-F45946307B34}" type="presParOf" srcId="{BCB73052-1F68-4EF7-B24F-283C845DC1B0}" destId="{793BBD3F-D6C3-4D33-BE16-7CB42AB6A4FC}" srcOrd="1" destOrd="0" presId="urn:microsoft.com/office/officeart/2005/8/layout/hList7#1"/>
    <dgm:cxn modelId="{7A8AA0BF-322A-4713-B3A3-193F90A4791A}" type="presParOf" srcId="{793BBD3F-D6C3-4D33-BE16-7CB42AB6A4FC}" destId="{D3F3AE72-E331-4271-B03F-CEEDD562E65B}" srcOrd="0" destOrd="0" presId="urn:microsoft.com/office/officeart/2005/8/layout/hList7#1"/>
    <dgm:cxn modelId="{208A6DF1-0582-4470-ACAB-40EA9C5F7465}" type="presParOf" srcId="{D3F3AE72-E331-4271-B03F-CEEDD562E65B}" destId="{1DCB8786-AB97-4B17-BF32-C2F10E02AE4D}" srcOrd="0" destOrd="0" presId="urn:microsoft.com/office/officeart/2005/8/layout/hList7#1"/>
    <dgm:cxn modelId="{0CF86325-FBF9-4457-B09C-6D07B35255B5}" type="presParOf" srcId="{D3F3AE72-E331-4271-B03F-CEEDD562E65B}" destId="{2FFB544F-B638-40CB-8226-B7840E34CE5D}" srcOrd="1" destOrd="0" presId="urn:microsoft.com/office/officeart/2005/8/layout/hList7#1"/>
    <dgm:cxn modelId="{C9E4B959-D3F6-4076-AD61-16D931FADBD7}" type="presParOf" srcId="{D3F3AE72-E331-4271-B03F-CEEDD562E65B}" destId="{529CE5BE-F548-4086-AFD8-CF3E27140E91}" srcOrd="2" destOrd="0" presId="urn:microsoft.com/office/officeart/2005/8/layout/hList7#1"/>
    <dgm:cxn modelId="{7A88C24E-7D39-41BD-841C-245442BD7563}" type="presParOf" srcId="{D3F3AE72-E331-4271-B03F-CEEDD562E65B}" destId="{383BA30C-A9BD-43A9-8C7E-E2763D8D20CF}" srcOrd="3" destOrd="0" presId="urn:microsoft.com/office/officeart/2005/8/layout/hList7#1"/>
    <dgm:cxn modelId="{7072C1C9-C8D0-4BC9-9B56-70539FE669F2}" type="presParOf" srcId="{793BBD3F-D6C3-4D33-BE16-7CB42AB6A4FC}" destId="{E90B19B7-6A40-41BD-8D77-94FF0EDF17BD}" srcOrd="1" destOrd="0" presId="urn:microsoft.com/office/officeart/2005/8/layout/hList7#1"/>
    <dgm:cxn modelId="{7077AA26-4D33-4F48-A0CB-0F7FA2AC3CDF}" type="presParOf" srcId="{793BBD3F-D6C3-4D33-BE16-7CB42AB6A4FC}" destId="{2BFAC9C8-6F6B-4AFC-8369-7C71806D0E9F}" srcOrd="2" destOrd="0" presId="urn:microsoft.com/office/officeart/2005/8/layout/hList7#1"/>
    <dgm:cxn modelId="{07EFA293-A0C6-4C8A-BA72-89EB8F6C02CB}" type="presParOf" srcId="{2BFAC9C8-6F6B-4AFC-8369-7C71806D0E9F}" destId="{6FEA759B-CE30-4CA1-8AAC-A7B2F368E725}" srcOrd="0" destOrd="0" presId="urn:microsoft.com/office/officeart/2005/8/layout/hList7#1"/>
    <dgm:cxn modelId="{03FDA0EE-A290-4FBA-8785-B7BD4BBCB5B1}" type="presParOf" srcId="{2BFAC9C8-6F6B-4AFC-8369-7C71806D0E9F}" destId="{934309EA-263B-43B9-9F66-1D57CB6E4572}" srcOrd="1" destOrd="0" presId="urn:microsoft.com/office/officeart/2005/8/layout/hList7#1"/>
    <dgm:cxn modelId="{451F01BF-48E9-4A1E-ACFA-4DFD5D9BD813}" type="presParOf" srcId="{2BFAC9C8-6F6B-4AFC-8369-7C71806D0E9F}" destId="{B7684BBB-6155-46DC-98FE-56A150F40502}" srcOrd="2" destOrd="0" presId="urn:microsoft.com/office/officeart/2005/8/layout/hList7#1"/>
    <dgm:cxn modelId="{3942D469-1EFD-49C6-BFD6-2520B03C2BB4}" type="presParOf" srcId="{2BFAC9C8-6F6B-4AFC-8369-7C71806D0E9F}" destId="{1AEC9BB0-4F83-4CFF-8813-C13BB83BB425}" srcOrd="3" destOrd="0" presId="urn:microsoft.com/office/officeart/2005/8/layout/hList7#1"/>
    <dgm:cxn modelId="{B338CF0A-3E6B-4B6F-91AE-13BA02F7E859}" type="presParOf" srcId="{793BBD3F-D6C3-4D33-BE16-7CB42AB6A4FC}" destId="{838C9499-CD9F-4AC3-BFF0-2E079C0D3EF4}" srcOrd="3" destOrd="0" presId="urn:microsoft.com/office/officeart/2005/8/layout/hList7#1"/>
    <dgm:cxn modelId="{1DD28F9F-7CC5-4269-AFEA-A16C86D71654}" type="presParOf" srcId="{793BBD3F-D6C3-4D33-BE16-7CB42AB6A4FC}" destId="{A05ACDE0-2377-4C59-B76B-765DD9F28CF0}" srcOrd="4" destOrd="0" presId="urn:microsoft.com/office/officeart/2005/8/layout/hList7#1"/>
    <dgm:cxn modelId="{3B4F41B5-83C3-454A-9F5C-CFD74322FAC1}" type="presParOf" srcId="{A05ACDE0-2377-4C59-B76B-765DD9F28CF0}" destId="{FC33E591-C1D0-469B-909D-398223672336}" srcOrd="0" destOrd="0" presId="urn:microsoft.com/office/officeart/2005/8/layout/hList7#1"/>
    <dgm:cxn modelId="{063E61A4-8828-45C3-9C3D-7166375FA934}" type="presParOf" srcId="{A05ACDE0-2377-4C59-B76B-765DD9F28CF0}" destId="{BF4439AF-C67A-452D-8FB2-D77BE09B5CAD}" srcOrd="1" destOrd="0" presId="urn:microsoft.com/office/officeart/2005/8/layout/hList7#1"/>
    <dgm:cxn modelId="{BB286479-FF20-46D7-BD21-A2429D3EC0F9}" type="presParOf" srcId="{A05ACDE0-2377-4C59-B76B-765DD9F28CF0}" destId="{F230244F-7E67-4718-9F76-E89181DA7F30}" srcOrd="2" destOrd="0" presId="urn:microsoft.com/office/officeart/2005/8/layout/hList7#1"/>
    <dgm:cxn modelId="{E84E5379-BE2A-467A-93E1-50B691479A11}" type="presParOf" srcId="{A05ACDE0-2377-4C59-B76B-765DD9F28CF0}" destId="{14FD9E91-DEDE-4071-AECD-6CC109C9DC42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B36808-8FA9-4DC8-B71C-EB3EBD7604C8}" type="doc">
      <dgm:prSet loTypeId="urn:microsoft.com/office/officeart/2005/8/layout/hList7#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pt-BR"/>
        </a:p>
      </dgm:t>
    </dgm:pt>
    <dgm:pt modelId="{D8034FD5-4096-437A-B212-1A97FBCF3027}">
      <dgm:prSet custT="1"/>
      <dgm:spPr/>
      <dgm:t>
        <a:bodyPr/>
        <a:lstStyle/>
        <a:p>
          <a:pPr rtl="0"/>
          <a:r>
            <a:rPr lang="pt-BR" sz="2000" b="1" dirty="0" smtClean="0">
              <a:solidFill>
                <a:schemeClr val="tx1"/>
              </a:solidFill>
            </a:rPr>
            <a:t>Avaliação da incidência de casos nas regiões de saúde</a:t>
          </a:r>
          <a:endParaRPr lang="pt-BR" sz="2000" b="1" dirty="0">
            <a:solidFill>
              <a:schemeClr val="tx1"/>
            </a:solidFill>
          </a:endParaRPr>
        </a:p>
      </dgm:t>
    </dgm:pt>
    <dgm:pt modelId="{FF47CC74-40C2-4FF7-824E-75FC865A8D6F}" type="parTrans" cxnId="{6F95EE50-48D8-4CB4-A6E4-64CEEBDB701E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3C0CECA2-59F0-4EE7-8919-A82CD65BCA9C}" type="sibTrans" cxnId="{6F95EE50-48D8-4CB4-A6E4-64CEEBDB701E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61FB1122-26E2-436A-A1D5-C11674AF30D1}">
      <dgm:prSet custT="1"/>
      <dgm:spPr/>
      <dgm:t>
        <a:bodyPr/>
        <a:lstStyle/>
        <a:p>
          <a:pPr rtl="0"/>
          <a:r>
            <a:rPr lang="pt-BR" sz="2000" b="1" dirty="0" smtClean="0">
              <a:solidFill>
                <a:schemeClr val="tx1"/>
              </a:solidFill>
            </a:rPr>
            <a:t>Perfil e Porte - Capacidade operacional dos leitos nas unidades de Porte I</a:t>
          </a:r>
          <a:endParaRPr lang="pt-BR" sz="2000" b="1" dirty="0">
            <a:solidFill>
              <a:schemeClr val="tx1"/>
            </a:solidFill>
          </a:endParaRPr>
        </a:p>
      </dgm:t>
    </dgm:pt>
    <dgm:pt modelId="{D3154582-3125-46E7-AA67-E3902A71015A}" type="parTrans" cxnId="{999FC8F2-5FFC-47C9-AC06-9E545B251397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EBF598E8-E44E-4A4C-875E-A9AFC1553100}" type="sibTrans" cxnId="{999FC8F2-5FFC-47C9-AC06-9E545B251397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54E07199-33B0-4326-9194-83880B8F6D10}">
      <dgm:prSet custT="1"/>
      <dgm:spPr/>
      <dgm:t>
        <a:bodyPr/>
        <a:lstStyle/>
        <a:p>
          <a:pPr rtl="0"/>
          <a:r>
            <a:rPr lang="pt-BR" sz="2000" b="1" dirty="0" smtClean="0">
              <a:solidFill>
                <a:schemeClr val="tx1"/>
              </a:solidFill>
            </a:rPr>
            <a:t>Necessidade de readequação da estrutura física</a:t>
          </a:r>
          <a:endParaRPr lang="pt-BR" sz="2000" b="1" dirty="0">
            <a:solidFill>
              <a:schemeClr val="tx1"/>
            </a:solidFill>
          </a:endParaRPr>
        </a:p>
      </dgm:t>
    </dgm:pt>
    <dgm:pt modelId="{86662227-AD0D-41E6-9700-D05FA2EB1C2A}" type="parTrans" cxnId="{5D50A465-7211-4C73-9B7E-13C0D5203B6E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371716DB-CF93-45BC-B5DF-95A818932A1D}" type="sibTrans" cxnId="{5D50A465-7211-4C73-9B7E-13C0D5203B6E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741554F0-ED64-4A4C-9F63-2D60288E4ED8}">
      <dgm:prSet custT="1"/>
      <dgm:spPr/>
      <dgm:t>
        <a:bodyPr/>
        <a:lstStyle/>
        <a:p>
          <a:pPr rtl="0"/>
          <a:r>
            <a:rPr lang="pt-BR" sz="2000" b="1" dirty="0" smtClean="0">
              <a:solidFill>
                <a:schemeClr val="tx1"/>
              </a:solidFill>
            </a:rPr>
            <a:t>Adesão da contratação dos profissionais</a:t>
          </a:r>
          <a:endParaRPr lang="pt-BR" sz="2000" b="1" dirty="0">
            <a:solidFill>
              <a:schemeClr val="tx1"/>
            </a:solidFill>
          </a:endParaRPr>
        </a:p>
      </dgm:t>
    </dgm:pt>
    <dgm:pt modelId="{24880CBA-2528-4090-BD46-096F1665BA57}" type="parTrans" cxnId="{01D5EADA-17C3-4B2A-AEBA-590F6D45EEA6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A5329768-FFD5-489A-97DC-5E1EE21C0D1C}" type="sibTrans" cxnId="{01D5EADA-17C3-4B2A-AEBA-590F6D45EEA6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BA115855-CD05-4B02-B621-12D646BA202D}">
      <dgm:prSet custT="1"/>
      <dgm:spPr/>
      <dgm:t>
        <a:bodyPr/>
        <a:lstStyle/>
        <a:p>
          <a:pPr rtl="0"/>
          <a:r>
            <a:rPr lang="pt-BR" sz="2000" b="1" dirty="0" smtClean="0">
              <a:solidFill>
                <a:schemeClr val="tx1"/>
              </a:solidFill>
            </a:rPr>
            <a:t>Equipamentos Hospitalares</a:t>
          </a:r>
          <a:endParaRPr lang="pt-BR" sz="2000" b="1" dirty="0">
            <a:solidFill>
              <a:schemeClr val="tx1"/>
            </a:solidFill>
          </a:endParaRPr>
        </a:p>
      </dgm:t>
    </dgm:pt>
    <dgm:pt modelId="{C60577FA-B5CB-45F9-AFF1-893EC04200AB}" type="parTrans" cxnId="{D47B2CDC-D1F8-4CCA-8C5F-E212CBA511FC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BF14845F-24CF-4826-A547-7D6DE45ED85D}" type="sibTrans" cxnId="{D47B2CDC-D1F8-4CCA-8C5F-E212CBA511FC}">
      <dgm:prSet/>
      <dgm:spPr/>
      <dgm:t>
        <a:bodyPr/>
        <a:lstStyle/>
        <a:p>
          <a:endParaRPr lang="pt-BR" sz="2000" b="1">
            <a:solidFill>
              <a:schemeClr val="tx1"/>
            </a:solidFill>
          </a:endParaRPr>
        </a:p>
      </dgm:t>
    </dgm:pt>
    <dgm:pt modelId="{C2E4AA38-B890-4B54-B3A2-F14A786E7261}" type="pres">
      <dgm:prSet presAssocID="{13B36808-8FA9-4DC8-B71C-EB3EBD7604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5ADACFE-B998-4B95-9B4D-36CA9BB54F3A}" type="pres">
      <dgm:prSet presAssocID="{13B36808-8FA9-4DC8-B71C-EB3EBD7604C8}" presName="fgShape" presStyleLbl="fgShp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3E741B47-CB0D-4E82-A322-D824477D830D}" type="pres">
      <dgm:prSet presAssocID="{13B36808-8FA9-4DC8-B71C-EB3EBD7604C8}" presName="linComp" presStyleCnt="0"/>
      <dgm:spPr/>
    </dgm:pt>
    <dgm:pt modelId="{26244A95-D8CC-4D30-B752-2AF834D93E09}" type="pres">
      <dgm:prSet presAssocID="{D8034FD5-4096-437A-B212-1A97FBCF3027}" presName="compNode" presStyleCnt="0"/>
      <dgm:spPr/>
    </dgm:pt>
    <dgm:pt modelId="{C4122A84-787F-4E4A-AB00-D2517AFF7D21}" type="pres">
      <dgm:prSet presAssocID="{D8034FD5-4096-437A-B212-1A97FBCF3027}" presName="bkgdShape" presStyleLbl="node1" presStyleIdx="0" presStyleCnt="5"/>
      <dgm:spPr/>
      <dgm:t>
        <a:bodyPr/>
        <a:lstStyle/>
        <a:p>
          <a:endParaRPr lang="pt-BR"/>
        </a:p>
      </dgm:t>
    </dgm:pt>
    <dgm:pt modelId="{1EFFE9F0-A2B2-4D57-9805-EA27CDEC2AB6}" type="pres">
      <dgm:prSet presAssocID="{D8034FD5-4096-437A-B212-1A97FBCF3027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4033C34-8DFE-41BF-A632-079B39318DAB}" type="pres">
      <dgm:prSet presAssocID="{D8034FD5-4096-437A-B212-1A97FBCF3027}" presName="invisiNode" presStyleLbl="node1" presStyleIdx="0" presStyleCnt="5"/>
      <dgm:spPr/>
    </dgm:pt>
    <dgm:pt modelId="{4C259FDB-D1D8-4FAD-8B4B-3A13AD5CEB62}" type="pres">
      <dgm:prSet presAssocID="{D8034FD5-4096-437A-B212-1A97FBCF3027}" presName="imagNode" presStyleLbl="fgImgPlace1" presStyleIdx="0" presStyleCnt="5" custLinFactX="15971" custLinFactY="46146" custLinFactNeighborX="100000" custLinFactNeighborY="10000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EC1D5A4-335B-44C5-9009-58724E9936E8}" type="pres">
      <dgm:prSet presAssocID="{3C0CECA2-59F0-4EE7-8919-A82CD65BCA9C}" presName="sibTrans" presStyleLbl="sibTrans2D1" presStyleIdx="0" presStyleCnt="0"/>
      <dgm:spPr/>
      <dgm:t>
        <a:bodyPr/>
        <a:lstStyle/>
        <a:p>
          <a:endParaRPr lang="pt-BR"/>
        </a:p>
      </dgm:t>
    </dgm:pt>
    <dgm:pt modelId="{6B5A20E2-2F67-4571-8044-4D05BE6DE500}" type="pres">
      <dgm:prSet presAssocID="{61FB1122-26E2-436A-A1D5-C11674AF30D1}" presName="compNode" presStyleCnt="0"/>
      <dgm:spPr/>
    </dgm:pt>
    <dgm:pt modelId="{5B88BD1E-C559-4D3E-90A4-9AF84CED5FA2}" type="pres">
      <dgm:prSet presAssocID="{61FB1122-26E2-436A-A1D5-C11674AF30D1}" presName="bkgdShape" presStyleLbl="node1" presStyleIdx="1" presStyleCnt="5" custLinFactNeighborX="-2989"/>
      <dgm:spPr/>
      <dgm:t>
        <a:bodyPr/>
        <a:lstStyle/>
        <a:p>
          <a:endParaRPr lang="pt-BR"/>
        </a:p>
      </dgm:t>
    </dgm:pt>
    <dgm:pt modelId="{AFBC23A0-624D-4D9A-86D8-7568D8F0FB20}" type="pres">
      <dgm:prSet presAssocID="{61FB1122-26E2-436A-A1D5-C11674AF30D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EDE0535-6B9A-4B53-9D7C-0C8A69DEC138}" type="pres">
      <dgm:prSet presAssocID="{61FB1122-26E2-436A-A1D5-C11674AF30D1}" presName="invisiNode" presStyleLbl="node1" presStyleIdx="1" presStyleCnt="5"/>
      <dgm:spPr/>
    </dgm:pt>
    <dgm:pt modelId="{6507D918-3DAA-4FF2-AB81-D12E1153FDBD}" type="pres">
      <dgm:prSet presAssocID="{61FB1122-26E2-436A-A1D5-C11674AF30D1}" presName="imagNode" presStyleLbl="fgImgPlace1" presStyleIdx="1" presStyleCnt="5" custLinFactX="-12766" custLinFactNeighborX="-100000" custLinFactNeighborY="-1401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pt-BR"/>
        </a:p>
      </dgm:t>
    </dgm:pt>
    <dgm:pt modelId="{28E98021-69B1-404A-8B43-E0880757CE75}" type="pres">
      <dgm:prSet presAssocID="{EBF598E8-E44E-4A4C-875E-A9AFC1553100}" presName="sibTrans" presStyleLbl="sibTrans2D1" presStyleIdx="0" presStyleCnt="0"/>
      <dgm:spPr/>
      <dgm:t>
        <a:bodyPr/>
        <a:lstStyle/>
        <a:p>
          <a:endParaRPr lang="pt-BR"/>
        </a:p>
      </dgm:t>
    </dgm:pt>
    <dgm:pt modelId="{6264B162-0070-4A05-8A33-3F1AAC2380B5}" type="pres">
      <dgm:prSet presAssocID="{54E07199-33B0-4326-9194-83880B8F6D10}" presName="compNode" presStyleCnt="0"/>
      <dgm:spPr/>
    </dgm:pt>
    <dgm:pt modelId="{50890CC2-A922-47C8-A562-3F39BC3C0DA6}" type="pres">
      <dgm:prSet presAssocID="{54E07199-33B0-4326-9194-83880B8F6D10}" presName="bkgdShape" presStyleLbl="node1" presStyleIdx="2" presStyleCnt="5"/>
      <dgm:spPr/>
      <dgm:t>
        <a:bodyPr/>
        <a:lstStyle/>
        <a:p>
          <a:endParaRPr lang="pt-BR"/>
        </a:p>
      </dgm:t>
    </dgm:pt>
    <dgm:pt modelId="{CD507EC8-D511-4F38-BF9D-F4167D6C2777}" type="pres">
      <dgm:prSet presAssocID="{54E07199-33B0-4326-9194-83880B8F6D10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710E8BF-FEC5-45A3-8A68-C77A98BE9F68}" type="pres">
      <dgm:prSet presAssocID="{54E07199-33B0-4326-9194-83880B8F6D10}" presName="invisiNode" presStyleLbl="node1" presStyleIdx="2" presStyleCnt="5"/>
      <dgm:spPr/>
    </dgm:pt>
    <dgm:pt modelId="{B24D46C5-99A8-4318-96B9-8B3E476C0505}" type="pres">
      <dgm:prSet presAssocID="{54E07199-33B0-4326-9194-83880B8F6D10}" presName="imagNode" presStyleLbl="fgImgPlace1" presStyleIdx="2" presStyleCnt="5" custLinFactX="-7434" custLinFactNeighborX="-100000" custLinFactNeighborY="-1001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81BE4690-3719-44A8-A143-519268669762}" type="pres">
      <dgm:prSet presAssocID="{371716DB-CF93-45BC-B5DF-95A818932A1D}" presName="sibTrans" presStyleLbl="sibTrans2D1" presStyleIdx="0" presStyleCnt="0"/>
      <dgm:spPr/>
      <dgm:t>
        <a:bodyPr/>
        <a:lstStyle/>
        <a:p>
          <a:endParaRPr lang="pt-BR"/>
        </a:p>
      </dgm:t>
    </dgm:pt>
    <dgm:pt modelId="{DCE9876C-FBA4-40C2-91C9-06DC2CD6A3B3}" type="pres">
      <dgm:prSet presAssocID="{741554F0-ED64-4A4C-9F63-2D60288E4ED8}" presName="compNode" presStyleCnt="0"/>
      <dgm:spPr/>
    </dgm:pt>
    <dgm:pt modelId="{F1050178-BE83-4309-A62E-BE7228A8A047}" type="pres">
      <dgm:prSet presAssocID="{741554F0-ED64-4A4C-9F63-2D60288E4ED8}" presName="bkgdShape" presStyleLbl="node1" presStyleIdx="3" presStyleCnt="5"/>
      <dgm:spPr/>
      <dgm:t>
        <a:bodyPr/>
        <a:lstStyle/>
        <a:p>
          <a:endParaRPr lang="pt-BR"/>
        </a:p>
      </dgm:t>
    </dgm:pt>
    <dgm:pt modelId="{68565137-2EEF-409C-A552-38673807ECCA}" type="pres">
      <dgm:prSet presAssocID="{741554F0-ED64-4A4C-9F63-2D60288E4ED8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C3042FD-DACC-4634-85D7-2923EC93906C}" type="pres">
      <dgm:prSet presAssocID="{741554F0-ED64-4A4C-9F63-2D60288E4ED8}" presName="invisiNode" presStyleLbl="node1" presStyleIdx="3" presStyleCnt="5"/>
      <dgm:spPr/>
    </dgm:pt>
    <dgm:pt modelId="{331632AE-0B24-451D-B655-DE51DF7DA790}" type="pres">
      <dgm:prSet presAssocID="{741554F0-ED64-4A4C-9F63-2D60288E4ED8}" presName="imagNode" presStyleLbl="fgImgPlace1" presStyleIdx="3" presStyleCnt="5" custLinFactNeighborX="4292" custLinFactNeighborY="-200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BAF753D-C861-4DD4-9F79-D40D9BEF4400}" type="pres">
      <dgm:prSet presAssocID="{A5329768-FFD5-489A-97DC-5E1EE21C0D1C}" presName="sibTrans" presStyleLbl="sibTrans2D1" presStyleIdx="0" presStyleCnt="0"/>
      <dgm:spPr/>
      <dgm:t>
        <a:bodyPr/>
        <a:lstStyle/>
        <a:p>
          <a:endParaRPr lang="pt-BR"/>
        </a:p>
      </dgm:t>
    </dgm:pt>
    <dgm:pt modelId="{89C71432-4178-45A9-83EE-C2364983AE7E}" type="pres">
      <dgm:prSet presAssocID="{BA115855-CD05-4B02-B621-12D646BA202D}" presName="compNode" presStyleCnt="0"/>
      <dgm:spPr/>
    </dgm:pt>
    <dgm:pt modelId="{CA0F50CC-07BC-495D-B1C7-A37F55DC938F}" type="pres">
      <dgm:prSet presAssocID="{BA115855-CD05-4B02-B621-12D646BA202D}" presName="bkgdShape" presStyleLbl="node1" presStyleIdx="4" presStyleCnt="5" custLinFactNeighborX="426"/>
      <dgm:spPr/>
      <dgm:t>
        <a:bodyPr/>
        <a:lstStyle/>
        <a:p>
          <a:endParaRPr lang="pt-BR"/>
        </a:p>
      </dgm:t>
    </dgm:pt>
    <dgm:pt modelId="{22FD38FA-3A5E-45AB-9E0C-7E33A1D2B4AD}" type="pres">
      <dgm:prSet presAssocID="{BA115855-CD05-4B02-B621-12D646BA202D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2485A1D-79CC-4EA4-BAC2-5608A59DC4CE}" type="pres">
      <dgm:prSet presAssocID="{BA115855-CD05-4B02-B621-12D646BA202D}" presName="invisiNode" presStyleLbl="node1" presStyleIdx="4" presStyleCnt="5"/>
      <dgm:spPr/>
    </dgm:pt>
    <dgm:pt modelId="{91AC13EA-815C-4FCF-9B36-2483DDFA6E01}" type="pres">
      <dgm:prSet presAssocID="{BA115855-CD05-4B02-B621-12D646BA202D}" presName="imagNode" presStyleLbl="fgImgPlace1" presStyleIdx="4" presStyleCnt="5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pt-BR"/>
        </a:p>
      </dgm:t>
    </dgm:pt>
  </dgm:ptLst>
  <dgm:cxnLst>
    <dgm:cxn modelId="{4C2644C1-E696-4B3B-B3CC-4059E9C3AFC2}" type="presOf" srcId="{371716DB-CF93-45BC-B5DF-95A818932A1D}" destId="{81BE4690-3719-44A8-A143-519268669762}" srcOrd="0" destOrd="0" presId="urn:microsoft.com/office/officeart/2005/8/layout/hList7#2"/>
    <dgm:cxn modelId="{6F95EE50-48D8-4CB4-A6E4-64CEEBDB701E}" srcId="{13B36808-8FA9-4DC8-B71C-EB3EBD7604C8}" destId="{D8034FD5-4096-437A-B212-1A97FBCF3027}" srcOrd="0" destOrd="0" parTransId="{FF47CC74-40C2-4FF7-824E-75FC865A8D6F}" sibTransId="{3C0CECA2-59F0-4EE7-8919-A82CD65BCA9C}"/>
    <dgm:cxn modelId="{8D4701DB-F19A-46A9-9086-6F441AB8F693}" type="presOf" srcId="{BA115855-CD05-4B02-B621-12D646BA202D}" destId="{22FD38FA-3A5E-45AB-9E0C-7E33A1D2B4AD}" srcOrd="1" destOrd="0" presId="urn:microsoft.com/office/officeart/2005/8/layout/hList7#2"/>
    <dgm:cxn modelId="{3829BD6C-829D-4F25-AF6C-91D14AA8ED42}" type="presOf" srcId="{D8034FD5-4096-437A-B212-1A97FBCF3027}" destId="{C4122A84-787F-4E4A-AB00-D2517AFF7D21}" srcOrd="0" destOrd="0" presId="urn:microsoft.com/office/officeart/2005/8/layout/hList7#2"/>
    <dgm:cxn modelId="{8D89E3DD-A9BE-4374-8830-C8E4CF0812AB}" type="presOf" srcId="{3C0CECA2-59F0-4EE7-8919-A82CD65BCA9C}" destId="{FEC1D5A4-335B-44C5-9009-58724E9936E8}" srcOrd="0" destOrd="0" presId="urn:microsoft.com/office/officeart/2005/8/layout/hList7#2"/>
    <dgm:cxn modelId="{4061E3D7-BA44-4780-9312-A98C7682AB78}" type="presOf" srcId="{54E07199-33B0-4326-9194-83880B8F6D10}" destId="{50890CC2-A922-47C8-A562-3F39BC3C0DA6}" srcOrd="0" destOrd="0" presId="urn:microsoft.com/office/officeart/2005/8/layout/hList7#2"/>
    <dgm:cxn modelId="{DD994006-78A2-4036-8277-9721DBA81C35}" type="presOf" srcId="{54E07199-33B0-4326-9194-83880B8F6D10}" destId="{CD507EC8-D511-4F38-BF9D-F4167D6C2777}" srcOrd="1" destOrd="0" presId="urn:microsoft.com/office/officeart/2005/8/layout/hList7#2"/>
    <dgm:cxn modelId="{137C3E0F-5E9C-4248-8E43-D4C5660CC62A}" type="presOf" srcId="{741554F0-ED64-4A4C-9F63-2D60288E4ED8}" destId="{68565137-2EEF-409C-A552-38673807ECCA}" srcOrd="1" destOrd="0" presId="urn:microsoft.com/office/officeart/2005/8/layout/hList7#2"/>
    <dgm:cxn modelId="{92A8F773-CE05-4192-B5B0-BF209A0D0645}" type="presOf" srcId="{BA115855-CD05-4B02-B621-12D646BA202D}" destId="{CA0F50CC-07BC-495D-B1C7-A37F55DC938F}" srcOrd="0" destOrd="0" presId="urn:microsoft.com/office/officeart/2005/8/layout/hList7#2"/>
    <dgm:cxn modelId="{D47B2CDC-D1F8-4CCA-8C5F-E212CBA511FC}" srcId="{13B36808-8FA9-4DC8-B71C-EB3EBD7604C8}" destId="{BA115855-CD05-4B02-B621-12D646BA202D}" srcOrd="4" destOrd="0" parTransId="{C60577FA-B5CB-45F9-AFF1-893EC04200AB}" sibTransId="{BF14845F-24CF-4826-A547-7D6DE45ED85D}"/>
    <dgm:cxn modelId="{B00E97AB-661F-4764-BCA5-9615BBD5C566}" type="presOf" srcId="{13B36808-8FA9-4DC8-B71C-EB3EBD7604C8}" destId="{C2E4AA38-B890-4B54-B3A2-F14A786E7261}" srcOrd="0" destOrd="0" presId="urn:microsoft.com/office/officeart/2005/8/layout/hList7#2"/>
    <dgm:cxn modelId="{33935EA1-BFF8-4AAE-9A7E-38FAE2A0F9D3}" type="presOf" srcId="{D8034FD5-4096-437A-B212-1A97FBCF3027}" destId="{1EFFE9F0-A2B2-4D57-9805-EA27CDEC2AB6}" srcOrd="1" destOrd="0" presId="urn:microsoft.com/office/officeart/2005/8/layout/hList7#2"/>
    <dgm:cxn modelId="{CED20539-170E-480D-805D-1975A5CD7DBE}" type="presOf" srcId="{EBF598E8-E44E-4A4C-875E-A9AFC1553100}" destId="{28E98021-69B1-404A-8B43-E0880757CE75}" srcOrd="0" destOrd="0" presId="urn:microsoft.com/office/officeart/2005/8/layout/hList7#2"/>
    <dgm:cxn modelId="{999FC8F2-5FFC-47C9-AC06-9E545B251397}" srcId="{13B36808-8FA9-4DC8-B71C-EB3EBD7604C8}" destId="{61FB1122-26E2-436A-A1D5-C11674AF30D1}" srcOrd="1" destOrd="0" parTransId="{D3154582-3125-46E7-AA67-E3902A71015A}" sibTransId="{EBF598E8-E44E-4A4C-875E-A9AFC1553100}"/>
    <dgm:cxn modelId="{D667409F-6403-40DB-A5DF-E93125605561}" type="presOf" srcId="{61FB1122-26E2-436A-A1D5-C11674AF30D1}" destId="{AFBC23A0-624D-4D9A-86D8-7568D8F0FB20}" srcOrd="1" destOrd="0" presId="urn:microsoft.com/office/officeart/2005/8/layout/hList7#2"/>
    <dgm:cxn modelId="{01D5EADA-17C3-4B2A-AEBA-590F6D45EEA6}" srcId="{13B36808-8FA9-4DC8-B71C-EB3EBD7604C8}" destId="{741554F0-ED64-4A4C-9F63-2D60288E4ED8}" srcOrd="3" destOrd="0" parTransId="{24880CBA-2528-4090-BD46-096F1665BA57}" sibTransId="{A5329768-FFD5-489A-97DC-5E1EE21C0D1C}"/>
    <dgm:cxn modelId="{A9EF3E0C-1486-4564-B4F6-60C52B266060}" type="presOf" srcId="{741554F0-ED64-4A4C-9F63-2D60288E4ED8}" destId="{F1050178-BE83-4309-A62E-BE7228A8A047}" srcOrd="0" destOrd="0" presId="urn:microsoft.com/office/officeart/2005/8/layout/hList7#2"/>
    <dgm:cxn modelId="{5D50A465-7211-4C73-9B7E-13C0D5203B6E}" srcId="{13B36808-8FA9-4DC8-B71C-EB3EBD7604C8}" destId="{54E07199-33B0-4326-9194-83880B8F6D10}" srcOrd="2" destOrd="0" parTransId="{86662227-AD0D-41E6-9700-D05FA2EB1C2A}" sibTransId="{371716DB-CF93-45BC-B5DF-95A818932A1D}"/>
    <dgm:cxn modelId="{C978AF2D-DEC4-49DD-A518-5B80A73E8FBA}" type="presOf" srcId="{A5329768-FFD5-489A-97DC-5E1EE21C0D1C}" destId="{7BAF753D-C861-4DD4-9F79-D40D9BEF4400}" srcOrd="0" destOrd="0" presId="urn:microsoft.com/office/officeart/2005/8/layout/hList7#2"/>
    <dgm:cxn modelId="{521B1CA1-AC42-40E4-A353-41E97A22E2F0}" type="presOf" srcId="{61FB1122-26E2-436A-A1D5-C11674AF30D1}" destId="{5B88BD1E-C559-4D3E-90A4-9AF84CED5FA2}" srcOrd="0" destOrd="0" presId="urn:microsoft.com/office/officeart/2005/8/layout/hList7#2"/>
    <dgm:cxn modelId="{429B6FF6-CD7D-43A8-9FD5-7982B3824023}" type="presParOf" srcId="{C2E4AA38-B890-4B54-B3A2-F14A786E7261}" destId="{E5ADACFE-B998-4B95-9B4D-36CA9BB54F3A}" srcOrd="0" destOrd="0" presId="urn:microsoft.com/office/officeart/2005/8/layout/hList7#2"/>
    <dgm:cxn modelId="{1C81A771-E2FF-4C8B-BF3E-C9900C15FD42}" type="presParOf" srcId="{C2E4AA38-B890-4B54-B3A2-F14A786E7261}" destId="{3E741B47-CB0D-4E82-A322-D824477D830D}" srcOrd="1" destOrd="0" presId="urn:microsoft.com/office/officeart/2005/8/layout/hList7#2"/>
    <dgm:cxn modelId="{74E2343B-E96E-41AF-AE77-D286CCD50C61}" type="presParOf" srcId="{3E741B47-CB0D-4E82-A322-D824477D830D}" destId="{26244A95-D8CC-4D30-B752-2AF834D93E09}" srcOrd="0" destOrd="0" presId="urn:microsoft.com/office/officeart/2005/8/layout/hList7#2"/>
    <dgm:cxn modelId="{6E52E7C5-5FA4-4485-95C0-2D17C2F954C3}" type="presParOf" srcId="{26244A95-D8CC-4D30-B752-2AF834D93E09}" destId="{C4122A84-787F-4E4A-AB00-D2517AFF7D21}" srcOrd="0" destOrd="0" presId="urn:microsoft.com/office/officeart/2005/8/layout/hList7#2"/>
    <dgm:cxn modelId="{117CE6B4-EABF-4FC4-AC3D-912651B9E6A0}" type="presParOf" srcId="{26244A95-D8CC-4D30-B752-2AF834D93E09}" destId="{1EFFE9F0-A2B2-4D57-9805-EA27CDEC2AB6}" srcOrd="1" destOrd="0" presId="urn:microsoft.com/office/officeart/2005/8/layout/hList7#2"/>
    <dgm:cxn modelId="{D1BE5977-3E00-425B-9C2C-EB2AA63F5955}" type="presParOf" srcId="{26244A95-D8CC-4D30-B752-2AF834D93E09}" destId="{B4033C34-8DFE-41BF-A632-079B39318DAB}" srcOrd="2" destOrd="0" presId="urn:microsoft.com/office/officeart/2005/8/layout/hList7#2"/>
    <dgm:cxn modelId="{452ABB7B-6FEC-4722-9E24-64CF4657DA3C}" type="presParOf" srcId="{26244A95-D8CC-4D30-B752-2AF834D93E09}" destId="{4C259FDB-D1D8-4FAD-8B4B-3A13AD5CEB62}" srcOrd="3" destOrd="0" presId="urn:microsoft.com/office/officeart/2005/8/layout/hList7#2"/>
    <dgm:cxn modelId="{9AFB1928-36DF-4A73-86F4-3867CCE72041}" type="presParOf" srcId="{3E741B47-CB0D-4E82-A322-D824477D830D}" destId="{FEC1D5A4-335B-44C5-9009-58724E9936E8}" srcOrd="1" destOrd="0" presId="urn:microsoft.com/office/officeart/2005/8/layout/hList7#2"/>
    <dgm:cxn modelId="{B98038E4-E2DC-4482-9FFF-76A701A0781B}" type="presParOf" srcId="{3E741B47-CB0D-4E82-A322-D824477D830D}" destId="{6B5A20E2-2F67-4571-8044-4D05BE6DE500}" srcOrd="2" destOrd="0" presId="urn:microsoft.com/office/officeart/2005/8/layout/hList7#2"/>
    <dgm:cxn modelId="{E258BFBA-56FA-4F9B-8BD2-94E96D6093DA}" type="presParOf" srcId="{6B5A20E2-2F67-4571-8044-4D05BE6DE500}" destId="{5B88BD1E-C559-4D3E-90A4-9AF84CED5FA2}" srcOrd="0" destOrd="0" presId="urn:microsoft.com/office/officeart/2005/8/layout/hList7#2"/>
    <dgm:cxn modelId="{1BB3E6DA-00D3-47BC-9074-D54F16E3027E}" type="presParOf" srcId="{6B5A20E2-2F67-4571-8044-4D05BE6DE500}" destId="{AFBC23A0-624D-4D9A-86D8-7568D8F0FB20}" srcOrd="1" destOrd="0" presId="urn:microsoft.com/office/officeart/2005/8/layout/hList7#2"/>
    <dgm:cxn modelId="{372495D8-E3BA-4599-AC91-C2ABE98BE89B}" type="presParOf" srcId="{6B5A20E2-2F67-4571-8044-4D05BE6DE500}" destId="{CEDE0535-6B9A-4B53-9D7C-0C8A69DEC138}" srcOrd="2" destOrd="0" presId="urn:microsoft.com/office/officeart/2005/8/layout/hList7#2"/>
    <dgm:cxn modelId="{E36A678C-FB9E-4458-B64C-3BC117D8C616}" type="presParOf" srcId="{6B5A20E2-2F67-4571-8044-4D05BE6DE500}" destId="{6507D918-3DAA-4FF2-AB81-D12E1153FDBD}" srcOrd="3" destOrd="0" presId="urn:microsoft.com/office/officeart/2005/8/layout/hList7#2"/>
    <dgm:cxn modelId="{E1892BD6-26B0-400A-8773-76850F00F4B1}" type="presParOf" srcId="{3E741B47-CB0D-4E82-A322-D824477D830D}" destId="{28E98021-69B1-404A-8B43-E0880757CE75}" srcOrd="3" destOrd="0" presId="urn:microsoft.com/office/officeart/2005/8/layout/hList7#2"/>
    <dgm:cxn modelId="{8A857E05-1BB8-42D2-9F90-B366425395A9}" type="presParOf" srcId="{3E741B47-CB0D-4E82-A322-D824477D830D}" destId="{6264B162-0070-4A05-8A33-3F1AAC2380B5}" srcOrd="4" destOrd="0" presId="urn:microsoft.com/office/officeart/2005/8/layout/hList7#2"/>
    <dgm:cxn modelId="{76936ACC-9573-46DF-8940-2035D8D877C7}" type="presParOf" srcId="{6264B162-0070-4A05-8A33-3F1AAC2380B5}" destId="{50890CC2-A922-47C8-A562-3F39BC3C0DA6}" srcOrd="0" destOrd="0" presId="urn:microsoft.com/office/officeart/2005/8/layout/hList7#2"/>
    <dgm:cxn modelId="{E942F0CB-96E6-4710-9DA0-3DD8016D40BA}" type="presParOf" srcId="{6264B162-0070-4A05-8A33-3F1AAC2380B5}" destId="{CD507EC8-D511-4F38-BF9D-F4167D6C2777}" srcOrd="1" destOrd="0" presId="urn:microsoft.com/office/officeart/2005/8/layout/hList7#2"/>
    <dgm:cxn modelId="{27015044-E6B2-4F70-8308-DA59F8DCBE4C}" type="presParOf" srcId="{6264B162-0070-4A05-8A33-3F1AAC2380B5}" destId="{5710E8BF-FEC5-45A3-8A68-C77A98BE9F68}" srcOrd="2" destOrd="0" presId="urn:microsoft.com/office/officeart/2005/8/layout/hList7#2"/>
    <dgm:cxn modelId="{C9C622F8-953C-4D73-A0E0-A0AC04F4370C}" type="presParOf" srcId="{6264B162-0070-4A05-8A33-3F1AAC2380B5}" destId="{B24D46C5-99A8-4318-96B9-8B3E476C0505}" srcOrd="3" destOrd="0" presId="urn:microsoft.com/office/officeart/2005/8/layout/hList7#2"/>
    <dgm:cxn modelId="{3E7421F9-EB83-4FAE-8596-A69149258B7E}" type="presParOf" srcId="{3E741B47-CB0D-4E82-A322-D824477D830D}" destId="{81BE4690-3719-44A8-A143-519268669762}" srcOrd="5" destOrd="0" presId="urn:microsoft.com/office/officeart/2005/8/layout/hList7#2"/>
    <dgm:cxn modelId="{D942DDDE-7C10-4A02-9ABB-8E73B598A587}" type="presParOf" srcId="{3E741B47-CB0D-4E82-A322-D824477D830D}" destId="{DCE9876C-FBA4-40C2-91C9-06DC2CD6A3B3}" srcOrd="6" destOrd="0" presId="urn:microsoft.com/office/officeart/2005/8/layout/hList7#2"/>
    <dgm:cxn modelId="{9FEF3C89-F8E1-4B18-A48A-C7186875B03E}" type="presParOf" srcId="{DCE9876C-FBA4-40C2-91C9-06DC2CD6A3B3}" destId="{F1050178-BE83-4309-A62E-BE7228A8A047}" srcOrd="0" destOrd="0" presId="urn:microsoft.com/office/officeart/2005/8/layout/hList7#2"/>
    <dgm:cxn modelId="{20FA4331-6CE0-4DE9-8427-A4055FA302AF}" type="presParOf" srcId="{DCE9876C-FBA4-40C2-91C9-06DC2CD6A3B3}" destId="{68565137-2EEF-409C-A552-38673807ECCA}" srcOrd="1" destOrd="0" presId="urn:microsoft.com/office/officeart/2005/8/layout/hList7#2"/>
    <dgm:cxn modelId="{4B850AD4-D55E-42EE-8831-7A8723BC4FFC}" type="presParOf" srcId="{DCE9876C-FBA4-40C2-91C9-06DC2CD6A3B3}" destId="{BC3042FD-DACC-4634-85D7-2923EC93906C}" srcOrd="2" destOrd="0" presId="urn:microsoft.com/office/officeart/2005/8/layout/hList7#2"/>
    <dgm:cxn modelId="{126CC583-9D8E-4AF6-B1EC-C2B156CF595F}" type="presParOf" srcId="{DCE9876C-FBA4-40C2-91C9-06DC2CD6A3B3}" destId="{331632AE-0B24-451D-B655-DE51DF7DA790}" srcOrd="3" destOrd="0" presId="urn:microsoft.com/office/officeart/2005/8/layout/hList7#2"/>
    <dgm:cxn modelId="{08E3AA4B-43FA-4B25-AA6E-70BB7511BFF1}" type="presParOf" srcId="{3E741B47-CB0D-4E82-A322-D824477D830D}" destId="{7BAF753D-C861-4DD4-9F79-D40D9BEF4400}" srcOrd="7" destOrd="0" presId="urn:microsoft.com/office/officeart/2005/8/layout/hList7#2"/>
    <dgm:cxn modelId="{BB416396-A6BC-4396-910C-DC168FF4C41C}" type="presParOf" srcId="{3E741B47-CB0D-4E82-A322-D824477D830D}" destId="{89C71432-4178-45A9-83EE-C2364983AE7E}" srcOrd="8" destOrd="0" presId="urn:microsoft.com/office/officeart/2005/8/layout/hList7#2"/>
    <dgm:cxn modelId="{5CE54CF4-B9D0-42D8-9EA9-3581DBCC7144}" type="presParOf" srcId="{89C71432-4178-45A9-83EE-C2364983AE7E}" destId="{CA0F50CC-07BC-495D-B1C7-A37F55DC938F}" srcOrd="0" destOrd="0" presId="urn:microsoft.com/office/officeart/2005/8/layout/hList7#2"/>
    <dgm:cxn modelId="{2C97AF27-DA0D-44E0-AD5B-919014E281C9}" type="presParOf" srcId="{89C71432-4178-45A9-83EE-C2364983AE7E}" destId="{22FD38FA-3A5E-45AB-9E0C-7E33A1D2B4AD}" srcOrd="1" destOrd="0" presId="urn:microsoft.com/office/officeart/2005/8/layout/hList7#2"/>
    <dgm:cxn modelId="{E4A7CEE3-160E-431F-BB71-571B89CEF8F1}" type="presParOf" srcId="{89C71432-4178-45A9-83EE-C2364983AE7E}" destId="{62485A1D-79CC-4EA4-BAC2-5608A59DC4CE}" srcOrd="2" destOrd="0" presId="urn:microsoft.com/office/officeart/2005/8/layout/hList7#2"/>
    <dgm:cxn modelId="{183478E7-A294-483D-BD1C-2C7FDB44FFA5}" type="presParOf" srcId="{89C71432-4178-45A9-83EE-C2364983AE7E}" destId="{91AC13EA-815C-4FCF-9B36-2483DDFA6E01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46900E-0138-43EE-98F5-BAF4EACE4CBF}">
      <dsp:nvSpPr>
        <dsp:cNvPr id="0" name=""/>
        <dsp:cNvSpPr/>
      </dsp:nvSpPr>
      <dsp:spPr>
        <a:xfrm rot="16200000">
          <a:off x="-1136947" y="1136947"/>
          <a:ext cx="4437112" cy="2163216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0" tIns="0" rIns="25400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000" b="1" kern="1200" dirty="0" smtClean="0">
              <a:solidFill>
                <a:schemeClr val="tx1"/>
              </a:solidFill>
            </a:rPr>
            <a:t>PAUTA</a:t>
          </a:r>
          <a:endParaRPr lang="pt-BR" sz="1800" b="1" kern="1200" dirty="0">
            <a:solidFill>
              <a:schemeClr val="tx1"/>
            </a:solidFill>
          </a:endParaRPr>
        </a:p>
      </dsp:txBody>
      <dsp:txXfrm rot="16200000">
        <a:off x="-1136947" y="1136947"/>
        <a:ext cx="4437112" cy="2163216"/>
      </dsp:txXfrm>
    </dsp:sp>
    <dsp:sp modelId="{84F7ACB2-E438-42C8-A4C1-73C05B69D6CE}">
      <dsp:nvSpPr>
        <dsp:cNvPr id="0" name=""/>
        <dsp:cNvSpPr/>
      </dsp:nvSpPr>
      <dsp:spPr>
        <a:xfrm rot="16200000">
          <a:off x="1190714" y="1136947"/>
          <a:ext cx="4437112" cy="2163216"/>
        </a:xfrm>
        <a:prstGeom prst="flowChartManualOperation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tx1"/>
              </a:solidFill>
            </a:rPr>
            <a:t>Hospitais de Referência e número de leitos para atendimento exclusivo dos pacientes acometidos pela COVID-19 no Estado do Tocantins:</a:t>
          </a:r>
          <a:endParaRPr lang="pt-BR" sz="2000" kern="1200" dirty="0">
            <a:solidFill>
              <a:schemeClr val="tx1"/>
            </a:solidFill>
          </a:endParaRPr>
        </a:p>
      </dsp:txBody>
      <dsp:txXfrm rot="16200000">
        <a:off x="1190714" y="1136947"/>
        <a:ext cx="4437112" cy="2163216"/>
      </dsp:txXfrm>
    </dsp:sp>
    <dsp:sp modelId="{20B26BC5-235A-4B0D-9C12-CE392EC5EC43}">
      <dsp:nvSpPr>
        <dsp:cNvPr id="0" name=""/>
        <dsp:cNvSpPr/>
      </dsp:nvSpPr>
      <dsp:spPr>
        <a:xfrm rot="16200000">
          <a:off x="3516173" y="1136947"/>
          <a:ext cx="4437112" cy="2163216"/>
        </a:xfrm>
        <a:prstGeom prst="flowChartManualOperation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solidFill>
                <a:schemeClr val="tx1"/>
              </a:solidFill>
            </a:rPr>
            <a:t>RESOLUÇÃO – CIB/TO Nº. 109, de 10/06/2020, Ad Referendum.</a:t>
          </a:r>
          <a:endParaRPr lang="pt-BR" sz="2400" kern="1200" dirty="0">
            <a:solidFill>
              <a:schemeClr val="tx1"/>
            </a:solidFill>
          </a:endParaRPr>
        </a:p>
      </dsp:txBody>
      <dsp:txXfrm rot="16200000">
        <a:off x="3516173" y="1136947"/>
        <a:ext cx="4437112" cy="2163216"/>
      </dsp:txXfrm>
    </dsp:sp>
    <dsp:sp modelId="{CD889EE2-2671-4679-ABBA-CE8927C56BED}">
      <dsp:nvSpPr>
        <dsp:cNvPr id="0" name=""/>
        <dsp:cNvSpPr/>
      </dsp:nvSpPr>
      <dsp:spPr>
        <a:xfrm rot="16200000">
          <a:off x="5841631" y="1136947"/>
          <a:ext cx="4437112" cy="2163216"/>
        </a:xfrm>
        <a:prstGeom prst="flowChartManualOperati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solidFill>
                <a:schemeClr val="tx1"/>
              </a:solidFill>
            </a:rPr>
            <a:t>RESOLUÇÃO – CIB/TO Nº. 110, de 15/06/2020, Ad Referendum</a:t>
          </a:r>
          <a:endParaRPr lang="pt-BR" sz="2400" kern="1200" dirty="0">
            <a:solidFill>
              <a:schemeClr val="tx1"/>
            </a:solidFill>
          </a:endParaRPr>
        </a:p>
      </dsp:txBody>
      <dsp:txXfrm rot="16200000">
        <a:off x="5841631" y="1136947"/>
        <a:ext cx="4437112" cy="21632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47398E-5617-482D-80D8-4262968CF582}">
      <dsp:nvSpPr>
        <dsp:cNvPr id="0" name=""/>
        <dsp:cNvSpPr/>
      </dsp:nvSpPr>
      <dsp:spPr>
        <a:xfrm rot="10800000">
          <a:off x="764397" y="424"/>
          <a:ext cx="7514583" cy="1613675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586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07 unidades hospitalares, baixa complexidade sendo referência para casos “leves”</a:t>
          </a:r>
          <a:endParaRPr lang="pt-BR" sz="3200" kern="1200" dirty="0">
            <a:solidFill>
              <a:schemeClr val="tx1"/>
            </a:solidFill>
          </a:endParaRPr>
        </a:p>
      </dsp:txBody>
      <dsp:txXfrm rot="10800000">
        <a:off x="764397" y="424"/>
        <a:ext cx="7514583" cy="1613675"/>
      </dsp:txXfrm>
    </dsp:sp>
    <dsp:sp modelId="{D1AEA6A5-928B-42F4-993F-7E2260FD85DA}">
      <dsp:nvSpPr>
        <dsp:cNvPr id="0" name=""/>
        <dsp:cNvSpPr/>
      </dsp:nvSpPr>
      <dsp:spPr>
        <a:xfrm>
          <a:off x="0" y="263"/>
          <a:ext cx="1613675" cy="161367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2000" r="-3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38314F-E9F1-42FB-91D2-855E89B9E26C}">
      <dsp:nvSpPr>
        <dsp:cNvPr id="0" name=""/>
        <dsp:cNvSpPr/>
      </dsp:nvSpPr>
      <dsp:spPr>
        <a:xfrm rot="10800000">
          <a:off x="809155" y="2095794"/>
          <a:ext cx="7454906" cy="1613675"/>
        </a:xfrm>
        <a:prstGeom prst="homePlat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586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08 Unidades hospitalares, média complexidade sendo referência para casos “moderados”</a:t>
          </a:r>
          <a:endParaRPr lang="pt-BR" sz="3200" kern="1200" dirty="0">
            <a:solidFill>
              <a:schemeClr val="tx1"/>
            </a:solidFill>
          </a:endParaRPr>
        </a:p>
      </dsp:txBody>
      <dsp:txXfrm rot="10800000">
        <a:off x="809155" y="2095794"/>
        <a:ext cx="7454906" cy="1613675"/>
      </dsp:txXfrm>
    </dsp:sp>
    <dsp:sp modelId="{096DC7D9-E585-45C0-B546-486087E86BA4}">
      <dsp:nvSpPr>
        <dsp:cNvPr id="0" name=""/>
        <dsp:cNvSpPr/>
      </dsp:nvSpPr>
      <dsp:spPr>
        <a:xfrm>
          <a:off x="0" y="2196439"/>
          <a:ext cx="1613675" cy="161367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3000" r="-3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E855D4-B204-4E0E-B27E-7E2659858E40}">
      <dsp:nvSpPr>
        <dsp:cNvPr id="0" name=""/>
        <dsp:cNvSpPr/>
      </dsp:nvSpPr>
      <dsp:spPr>
        <a:xfrm rot="10800000">
          <a:off x="888255" y="4161439"/>
          <a:ext cx="7349438" cy="1613675"/>
        </a:xfrm>
        <a:prstGeom prst="homePlat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586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04 Unidades hospitalares, alta complexidade,  referência para casos “graves”</a:t>
          </a:r>
          <a:endParaRPr lang="pt-BR" sz="3200" kern="1200" dirty="0">
            <a:solidFill>
              <a:schemeClr val="tx1"/>
            </a:solidFill>
          </a:endParaRPr>
        </a:p>
      </dsp:txBody>
      <dsp:txXfrm rot="10800000">
        <a:off x="888255" y="4161439"/>
        <a:ext cx="7349438" cy="1613675"/>
      </dsp:txXfrm>
    </dsp:sp>
    <dsp:sp modelId="{84FC2DD0-9F8D-45A6-9747-23FEF3763F71}">
      <dsp:nvSpPr>
        <dsp:cNvPr id="0" name=""/>
        <dsp:cNvSpPr/>
      </dsp:nvSpPr>
      <dsp:spPr>
        <a:xfrm>
          <a:off x="0" y="4191588"/>
          <a:ext cx="1613675" cy="161367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3000" r="-3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CB8786-AB97-4B17-BF32-C2F10E02AE4D}">
      <dsp:nvSpPr>
        <dsp:cNvPr id="0" name=""/>
        <dsp:cNvSpPr/>
      </dsp:nvSpPr>
      <dsp:spPr>
        <a:xfrm>
          <a:off x="1844" y="0"/>
          <a:ext cx="2869701" cy="566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dirty="0" smtClean="0">
              <a:solidFill>
                <a:schemeClr val="tx1"/>
              </a:solidFill>
            </a:rPr>
            <a:t>Projeções de casos</a:t>
          </a:r>
          <a:endParaRPr lang="pt-BR" sz="3600" b="1" kern="1200" dirty="0">
            <a:solidFill>
              <a:schemeClr val="tx1"/>
            </a:solidFill>
          </a:endParaRPr>
        </a:p>
      </dsp:txBody>
      <dsp:txXfrm>
        <a:off x="1844" y="2264499"/>
        <a:ext cx="2869701" cy="2264499"/>
      </dsp:txXfrm>
    </dsp:sp>
    <dsp:sp modelId="{383BA30C-A9BD-43A9-8C7E-E2763D8D20CF}">
      <dsp:nvSpPr>
        <dsp:cNvPr id="0" name=""/>
        <dsp:cNvSpPr/>
      </dsp:nvSpPr>
      <dsp:spPr>
        <a:xfrm>
          <a:off x="459391" y="215911"/>
          <a:ext cx="1885195" cy="188519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EA759B-CE30-4CA1-8AAC-A7B2F368E725}">
      <dsp:nvSpPr>
        <dsp:cNvPr id="0" name=""/>
        <dsp:cNvSpPr/>
      </dsp:nvSpPr>
      <dsp:spPr>
        <a:xfrm>
          <a:off x="2957637" y="0"/>
          <a:ext cx="2869701" cy="566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solidFill>
                <a:schemeClr val="tx1"/>
              </a:solidFill>
            </a:rPr>
            <a:t>Porte I e II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solidFill>
                <a:schemeClr val="tx1"/>
              </a:solidFill>
            </a:rPr>
            <a:t>Leitos de estabilização,  Leitos clínico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solidFill>
                <a:schemeClr val="tx1"/>
              </a:solidFill>
            </a:rPr>
            <a:t>Porte III Leitos de UTI</a:t>
          </a:r>
          <a:endParaRPr lang="pt-BR" sz="2400" b="1" kern="1200" dirty="0">
            <a:solidFill>
              <a:schemeClr val="tx1"/>
            </a:solidFill>
          </a:endParaRPr>
        </a:p>
      </dsp:txBody>
      <dsp:txXfrm>
        <a:off x="2957637" y="2264499"/>
        <a:ext cx="2869701" cy="2264499"/>
      </dsp:txXfrm>
    </dsp:sp>
    <dsp:sp modelId="{1AEC9BB0-4F83-4CFF-8813-C13BB83BB425}">
      <dsp:nvSpPr>
        <dsp:cNvPr id="0" name=""/>
        <dsp:cNvSpPr/>
      </dsp:nvSpPr>
      <dsp:spPr>
        <a:xfrm>
          <a:off x="3498245" y="215911"/>
          <a:ext cx="1885195" cy="188519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33E591-C1D0-469B-909D-398223672336}">
      <dsp:nvSpPr>
        <dsp:cNvPr id="0" name=""/>
        <dsp:cNvSpPr/>
      </dsp:nvSpPr>
      <dsp:spPr>
        <a:xfrm>
          <a:off x="5913429" y="0"/>
          <a:ext cx="2869701" cy="566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400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solidFill>
                <a:schemeClr val="tx1"/>
              </a:solidFill>
            </a:rPr>
            <a:t>Otimização da capacidade operacional existente respeitando o perfil assistencial de cada unidade hospitalar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kern="1200" dirty="0"/>
        </a:p>
      </dsp:txBody>
      <dsp:txXfrm>
        <a:off x="5913429" y="2264499"/>
        <a:ext cx="2869701" cy="2264499"/>
      </dsp:txXfrm>
    </dsp:sp>
    <dsp:sp modelId="{14FD9E91-DEDE-4071-AECD-6CC109C9DC42}">
      <dsp:nvSpPr>
        <dsp:cNvPr id="0" name=""/>
        <dsp:cNvSpPr/>
      </dsp:nvSpPr>
      <dsp:spPr>
        <a:xfrm>
          <a:off x="6356969" y="215911"/>
          <a:ext cx="1885195" cy="188519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2AEEF5-65C6-461E-A320-5964FD3674F3}">
      <dsp:nvSpPr>
        <dsp:cNvPr id="0" name=""/>
        <dsp:cNvSpPr/>
      </dsp:nvSpPr>
      <dsp:spPr>
        <a:xfrm>
          <a:off x="-14" y="4812060"/>
          <a:ext cx="8785004" cy="849187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53CB4-F510-41F7-81D0-06D96F01DE3E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6151C-9FB3-4D48-9A64-670E6154488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7693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6151C-9FB3-4D48-9A64-670E6154488F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85146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06151C-9FB3-4D48-9A64-670E6154488F}" type="slidenum">
              <a:rPr lang="pt-BR" smtClean="0"/>
              <a:pPr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2114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F3C5B-0DF6-41CE-9E7C-DF41C6197155}" type="datetimeFigureOut">
              <a:rPr lang="pt-BR" smtClean="0"/>
              <a:pPr/>
              <a:t>01/07/2020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E035E-8C22-4DEF-962B-99B31031D2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3.jpe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ntegra.saude.to.gov.br/covid19" TargetMode="Externa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ntegra.saude.to.gov.br/covid19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5496" y="1052736"/>
            <a:ext cx="9108504" cy="1008112"/>
          </a:xfrm>
        </p:spPr>
        <p:txBody>
          <a:bodyPr>
            <a:normAutofit fontScale="90000"/>
          </a:bodyPr>
          <a:lstStyle/>
          <a:p>
            <a:r>
              <a:rPr lang="pt-BR" sz="4000" b="1" dirty="0" smtClean="0"/>
              <a:t>Câmara Técnica de Gestão da CIB</a:t>
            </a:r>
            <a:br>
              <a:rPr lang="pt-BR" sz="4000" b="1" dirty="0" smtClean="0"/>
            </a:br>
            <a:r>
              <a:rPr lang="pt-BR" sz="4000" b="1" dirty="0" smtClean="0"/>
              <a:t>01/07/2020</a:t>
            </a:r>
            <a:endParaRPr lang="pt-BR" sz="4000" b="1" dirty="0"/>
          </a:p>
        </p:txBody>
      </p:sp>
      <p:pic>
        <p:nvPicPr>
          <p:cNvPr id="4" name="Imagem 3" descr="C:\Users\02496618107\AppData\Local\Microsoft\Windows\Temporary Internet Files\Content.Word\Nova Imagem (5).bmp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23928" y="116632"/>
            <a:ext cx="792088" cy="864096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72" y="43523"/>
            <a:ext cx="1224951" cy="405441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695795" y="16916"/>
            <a:ext cx="1403473" cy="576064"/>
          </a:xfrm>
          <a:prstGeom prst="rect">
            <a:avLst/>
          </a:prstGeom>
        </p:spPr>
      </p:pic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xmlns="" val="4112011449"/>
              </p:ext>
            </p:extLst>
          </p:nvPr>
        </p:nvGraphicFramePr>
        <p:xfrm>
          <a:off x="0" y="2420888"/>
          <a:ext cx="9144000" cy="44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88" y="32048"/>
            <a:ext cx="9129112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Leitos de UTI COVID-19 Disponíveis  - 10/06/2020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496" y="1340768"/>
            <a:ext cx="9108504" cy="165618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t-BR" sz="2800" dirty="0" smtClean="0"/>
              <a:t>Leitos de UTI Adulto: 44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sz="2800" dirty="0" smtClean="0"/>
              <a:t>Leitos de UTI Pediátricos: 08</a:t>
            </a:r>
          </a:p>
          <a:p>
            <a:pPr marL="0" indent="0">
              <a:buNone/>
            </a:pPr>
            <a:r>
              <a:rPr lang="pt-BR" sz="2800" b="1" dirty="0" smtClean="0"/>
              <a:t>TOTAL: 54 Leitos</a:t>
            </a: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179512" y="3280916"/>
            <a:ext cx="8784976" cy="230832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pt-BR" sz="2400" dirty="0"/>
              <a:t>16 Leitos de UTI COVID-19 Adulto </a:t>
            </a:r>
            <a:r>
              <a:rPr lang="pt-BR" sz="2400" dirty="0" smtClean="0"/>
              <a:t>no </a:t>
            </a:r>
            <a:r>
              <a:rPr lang="pt-BR" sz="2400" dirty="0"/>
              <a:t>HGP.</a:t>
            </a:r>
          </a:p>
          <a:p>
            <a:pPr lvl="0"/>
            <a:r>
              <a:rPr lang="pt-BR" sz="2400" dirty="0"/>
              <a:t>10 Leitos de UTI COVID-19 Adulto no </a:t>
            </a:r>
            <a:r>
              <a:rPr lang="pt-BR" sz="2400" dirty="0" smtClean="0"/>
              <a:t>HRA</a:t>
            </a:r>
            <a:r>
              <a:rPr lang="pt-BR" sz="2400" dirty="0"/>
              <a:t>.</a:t>
            </a:r>
          </a:p>
          <a:p>
            <a:pPr lvl="0"/>
            <a:r>
              <a:rPr lang="pt-BR" sz="2400" dirty="0" smtClean="0"/>
              <a:t>08 </a:t>
            </a:r>
            <a:r>
              <a:rPr lang="pt-BR" sz="2400" dirty="0"/>
              <a:t>Leitos de UTI COVID-19 Adulto no </a:t>
            </a:r>
            <a:r>
              <a:rPr lang="pt-BR" sz="2400" dirty="0" smtClean="0"/>
              <a:t>HGG</a:t>
            </a:r>
            <a:r>
              <a:rPr lang="pt-BR" sz="2400" dirty="0"/>
              <a:t>.</a:t>
            </a:r>
          </a:p>
          <a:p>
            <a:pPr lvl="0"/>
            <a:r>
              <a:rPr lang="pt-BR" sz="2400" dirty="0"/>
              <a:t>10 Leitos de UTI COVID-19 Adulto no </a:t>
            </a:r>
            <a:r>
              <a:rPr lang="pt-BR" sz="2400" dirty="0" smtClean="0"/>
              <a:t>Dom </a:t>
            </a:r>
            <a:r>
              <a:rPr lang="pt-BR" sz="2400" dirty="0"/>
              <a:t>Orione.</a:t>
            </a:r>
          </a:p>
          <a:p>
            <a:pPr lvl="0"/>
            <a:r>
              <a:rPr lang="pt-BR" sz="2400" dirty="0"/>
              <a:t>06 Leitos de UTI COVID-19 Pediátrica no </a:t>
            </a:r>
            <a:r>
              <a:rPr lang="pt-BR" sz="2400" dirty="0" smtClean="0"/>
              <a:t>HM Araguaína.</a:t>
            </a:r>
            <a:endParaRPr lang="pt-BR" sz="2400" dirty="0"/>
          </a:p>
          <a:p>
            <a:pPr lvl="0"/>
            <a:r>
              <a:rPr lang="pt-BR" sz="2400" dirty="0"/>
              <a:t>02 Leitos de UTI COVID-19 Pediátrica </a:t>
            </a:r>
            <a:r>
              <a:rPr lang="pt-BR" sz="2400" dirty="0" smtClean="0"/>
              <a:t>no HGP</a:t>
            </a:r>
            <a:r>
              <a:rPr lang="pt-B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04956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88" y="32048"/>
            <a:ext cx="9129112" cy="1380728"/>
          </a:xfrm>
        </p:spPr>
        <p:txBody>
          <a:bodyPr>
            <a:noAutofit/>
          </a:bodyPr>
          <a:lstStyle/>
          <a:p>
            <a:r>
              <a:rPr lang="pt-BR" sz="4000" b="1" dirty="0" smtClean="0"/>
              <a:t>Leitos Clínicos COVID-19 Disponíveis  - 10/06/2020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496" y="1484784"/>
            <a:ext cx="9108504" cy="165618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t-BR" sz="2800" dirty="0" smtClean="0"/>
              <a:t>Leitos Clínicos: 165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sz="2800" dirty="0" smtClean="0"/>
              <a:t>Leitos Clínicos Pediátricos: 02</a:t>
            </a:r>
          </a:p>
          <a:p>
            <a:pPr marL="0" indent="0">
              <a:buNone/>
            </a:pPr>
            <a:r>
              <a:rPr lang="pt-BR" sz="2800" b="1" dirty="0" smtClean="0"/>
              <a:t>TOTAL: 167 Leitos</a:t>
            </a: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179512" y="3631664"/>
            <a:ext cx="8784976" cy="2677656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pt-BR" sz="2400" dirty="0" smtClean="0"/>
              <a:t>6 Leitos Clínicos Adulto em Alvorada.</a:t>
            </a:r>
            <a:endParaRPr lang="pt-BR" sz="2400" dirty="0"/>
          </a:p>
          <a:p>
            <a:pPr lvl="0"/>
            <a:r>
              <a:rPr lang="pt-BR" sz="2400" dirty="0" smtClean="0"/>
              <a:t>4 </a:t>
            </a:r>
            <a:r>
              <a:rPr lang="pt-BR" sz="2400" dirty="0"/>
              <a:t>Leitos Clínicos Adulto em </a:t>
            </a:r>
            <a:r>
              <a:rPr lang="pt-BR" sz="2400" dirty="0" smtClean="0"/>
              <a:t>Araguaçu.</a:t>
            </a:r>
            <a:endParaRPr lang="pt-BR" sz="2400" dirty="0"/>
          </a:p>
          <a:p>
            <a:pPr lvl="0"/>
            <a:r>
              <a:rPr lang="pt-BR" sz="2400" dirty="0" smtClean="0"/>
              <a:t>6 </a:t>
            </a:r>
            <a:r>
              <a:rPr lang="pt-BR" sz="2400" dirty="0"/>
              <a:t>Leitos Clínicos Adulto em </a:t>
            </a:r>
            <a:r>
              <a:rPr lang="pt-BR" sz="2400" dirty="0" err="1" smtClean="0"/>
              <a:t>Arapoema</a:t>
            </a:r>
            <a:r>
              <a:rPr lang="pt-BR" sz="2400" dirty="0" smtClean="0"/>
              <a:t>.</a:t>
            </a:r>
            <a:endParaRPr lang="pt-BR" sz="2400" dirty="0"/>
          </a:p>
          <a:p>
            <a:pPr lvl="0"/>
            <a:r>
              <a:rPr lang="pt-BR" sz="2400" dirty="0" smtClean="0"/>
              <a:t>2 </a:t>
            </a:r>
            <a:r>
              <a:rPr lang="pt-BR" sz="2400" dirty="0"/>
              <a:t>Leitos Clínicos Adulto em </a:t>
            </a:r>
            <a:r>
              <a:rPr lang="pt-BR" sz="2400" dirty="0" smtClean="0"/>
              <a:t>Arraias.</a:t>
            </a:r>
            <a:endParaRPr lang="pt-BR" sz="2400" dirty="0"/>
          </a:p>
          <a:p>
            <a:pPr lvl="0"/>
            <a:r>
              <a:rPr lang="pt-BR" sz="2400" dirty="0" smtClean="0"/>
              <a:t>16 </a:t>
            </a:r>
            <a:r>
              <a:rPr lang="pt-BR" sz="2400" dirty="0"/>
              <a:t>Leitos Clínicos Adulto em </a:t>
            </a:r>
            <a:r>
              <a:rPr lang="pt-BR" sz="2400" dirty="0" smtClean="0"/>
              <a:t>Augustinópolis.</a:t>
            </a:r>
            <a:endParaRPr lang="pt-BR" sz="2400" dirty="0"/>
          </a:p>
          <a:p>
            <a:pPr lvl="0"/>
            <a:r>
              <a:rPr lang="pt-BR" sz="2400" dirty="0" smtClean="0"/>
              <a:t>6 </a:t>
            </a:r>
            <a:r>
              <a:rPr lang="pt-BR" sz="2400" dirty="0"/>
              <a:t>Leitos Clínicos Adulto em </a:t>
            </a:r>
            <a:r>
              <a:rPr lang="pt-BR" sz="2400" dirty="0" smtClean="0"/>
              <a:t>Dianópolis.</a:t>
            </a:r>
          </a:p>
          <a:p>
            <a:pPr lvl="0"/>
            <a:r>
              <a:rPr lang="pt-BR" sz="2400" dirty="0"/>
              <a:t>10 Leitos Clínicos Adulto </a:t>
            </a:r>
            <a:r>
              <a:rPr lang="pt-BR" sz="2400" dirty="0" smtClean="0"/>
              <a:t>em Guaraí.</a:t>
            </a:r>
          </a:p>
        </p:txBody>
      </p:sp>
    </p:spTree>
    <p:extLst>
      <p:ext uri="{BB962C8B-B14F-4D97-AF65-F5344CB8AC3E}">
        <p14:creationId xmlns:p14="http://schemas.microsoft.com/office/powerpoint/2010/main" xmlns="" val="751776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195908" y="1506264"/>
            <a:ext cx="8784976" cy="415498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pt-BR" sz="2400" dirty="0"/>
              <a:t>15 Leitos Clínicos Adulto em Gurupi.</a:t>
            </a:r>
          </a:p>
          <a:p>
            <a:pPr lvl="0"/>
            <a:r>
              <a:rPr lang="pt-BR" sz="2400" dirty="0"/>
              <a:t>12 Leitos Clínicos Adulto em Miracema.</a:t>
            </a:r>
          </a:p>
          <a:p>
            <a:pPr lvl="0"/>
            <a:r>
              <a:rPr lang="pt-BR" sz="2400" dirty="0"/>
              <a:t>20 Leitos Clínicos Adulto no HGP.</a:t>
            </a:r>
          </a:p>
          <a:p>
            <a:pPr lvl="0"/>
            <a:r>
              <a:rPr lang="pt-BR" sz="2400" dirty="0"/>
              <a:t>2 Leitos Clínicos Adulto no HMDR.</a:t>
            </a:r>
          </a:p>
          <a:p>
            <a:pPr lvl="0"/>
            <a:r>
              <a:rPr lang="pt-BR" sz="2400" dirty="0"/>
              <a:t>30 Leitos Clínicos Adulto em Paraíso.</a:t>
            </a:r>
          </a:p>
          <a:p>
            <a:pPr lvl="0"/>
            <a:r>
              <a:rPr lang="pt-BR" sz="2400" dirty="0"/>
              <a:t>3 Leitos Clínicos Adulto em Pedro Afonso.</a:t>
            </a:r>
          </a:p>
          <a:p>
            <a:pPr lvl="0"/>
            <a:r>
              <a:rPr lang="pt-BR" sz="2400" dirty="0"/>
              <a:t>10 Leitos Clínicos Adulto em Porto Nacional.</a:t>
            </a:r>
          </a:p>
          <a:p>
            <a:pPr lvl="0"/>
            <a:r>
              <a:rPr lang="pt-BR" sz="2400" dirty="0"/>
              <a:t>2 Leitos Clínicos Adulto em no Tia Dedé.</a:t>
            </a:r>
          </a:p>
          <a:p>
            <a:pPr lvl="0"/>
            <a:r>
              <a:rPr lang="pt-BR" sz="2400" dirty="0"/>
              <a:t>8 Leitos Clínicos Adulto em Xambioá.</a:t>
            </a:r>
          </a:p>
          <a:p>
            <a:pPr lvl="0"/>
            <a:r>
              <a:rPr lang="pt-BR" sz="2400" dirty="0"/>
              <a:t>5 Leitos Clínicos Adulto no HMDO.</a:t>
            </a:r>
          </a:p>
          <a:p>
            <a:pPr lvl="0"/>
            <a:r>
              <a:rPr lang="pt-BR" sz="2400" dirty="0"/>
              <a:t>10 Leitos Clínicos Adulto no HDT</a:t>
            </a:r>
            <a:r>
              <a:rPr lang="pt-BR" sz="2400" dirty="0" smtClean="0"/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xmlns="" val="1886314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88" y="32048"/>
            <a:ext cx="9129112" cy="1143000"/>
          </a:xfrm>
        </p:spPr>
        <p:txBody>
          <a:bodyPr>
            <a:normAutofit/>
          </a:bodyPr>
          <a:lstStyle/>
          <a:p>
            <a:r>
              <a:rPr lang="pt-BR" b="1" dirty="0" smtClean="0"/>
              <a:t>Leitos de Estabilização  - 10/06/2020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496" y="1700808"/>
            <a:ext cx="910850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800" b="1" dirty="0" smtClean="0"/>
              <a:t>TOTAL: 09 Leitos</a:t>
            </a: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179512" y="3280916"/>
            <a:ext cx="8784976" cy="1938992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pt-BR" sz="2400" dirty="0" smtClean="0"/>
              <a:t>2 Leitos </a:t>
            </a:r>
            <a:r>
              <a:rPr lang="pt-BR" sz="2400" dirty="0"/>
              <a:t>de </a:t>
            </a:r>
            <a:r>
              <a:rPr lang="pt-BR" sz="2400" dirty="0" smtClean="0"/>
              <a:t>Estabilização em Alvorada.</a:t>
            </a:r>
            <a:endParaRPr lang="pt-BR" sz="2400" dirty="0"/>
          </a:p>
          <a:p>
            <a:pPr lvl="0"/>
            <a:r>
              <a:rPr lang="pt-BR" sz="2400" dirty="0" smtClean="0"/>
              <a:t>1 Leito </a:t>
            </a:r>
            <a:r>
              <a:rPr lang="pt-BR" sz="2400" dirty="0"/>
              <a:t>de </a:t>
            </a:r>
            <a:r>
              <a:rPr lang="pt-BR" sz="2400" dirty="0" smtClean="0"/>
              <a:t>Estabilização em Guaraí.</a:t>
            </a:r>
          </a:p>
          <a:p>
            <a:pPr lvl="0"/>
            <a:r>
              <a:rPr lang="pt-BR" sz="2400" dirty="0"/>
              <a:t>2 Leitos de </a:t>
            </a:r>
            <a:r>
              <a:rPr lang="pt-BR" sz="2400" dirty="0" smtClean="0"/>
              <a:t>Estabilização no HIP.</a:t>
            </a:r>
          </a:p>
          <a:p>
            <a:pPr lvl="0"/>
            <a:r>
              <a:rPr lang="pt-BR" sz="2400" dirty="0" smtClean="0"/>
              <a:t>2 </a:t>
            </a:r>
            <a:r>
              <a:rPr lang="pt-BR" sz="2400" dirty="0"/>
              <a:t>Leitos de </a:t>
            </a:r>
            <a:r>
              <a:rPr lang="pt-BR" sz="2400" dirty="0" smtClean="0"/>
              <a:t>Estabilização no HGP.</a:t>
            </a:r>
          </a:p>
          <a:p>
            <a:pPr lvl="0"/>
            <a:r>
              <a:rPr lang="pt-BR" sz="2400" dirty="0"/>
              <a:t>2 Leitos de </a:t>
            </a:r>
            <a:r>
              <a:rPr lang="pt-BR" sz="2400" dirty="0" smtClean="0"/>
              <a:t>Estabilização em Paraíso.</a:t>
            </a:r>
          </a:p>
        </p:txBody>
      </p:sp>
    </p:spTree>
    <p:extLst>
      <p:ext uri="{BB962C8B-B14F-4D97-AF65-F5344CB8AC3E}">
        <p14:creationId xmlns:p14="http://schemas.microsoft.com/office/powerpoint/2010/main" xmlns="" val="666433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8543304"/>
              </p:ext>
            </p:extLst>
          </p:nvPr>
        </p:nvGraphicFramePr>
        <p:xfrm>
          <a:off x="107502" y="116632"/>
          <a:ext cx="9036497" cy="6580136"/>
        </p:xfrm>
        <a:graphic>
          <a:graphicData uri="http://schemas.openxmlformats.org/drawingml/2006/table">
            <a:tbl>
              <a:tblPr/>
              <a:tblGrid>
                <a:gridCol w="2180232"/>
                <a:gridCol w="1325221"/>
                <a:gridCol w="586190"/>
                <a:gridCol w="637438"/>
                <a:gridCol w="637438"/>
                <a:gridCol w="764203"/>
                <a:gridCol w="796571"/>
                <a:gridCol w="864898"/>
                <a:gridCol w="715657"/>
                <a:gridCol w="528649"/>
              </a:tblGrid>
              <a:tr h="329538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Times New Roman"/>
                          <a:ea typeface="Times New Roman"/>
                          <a:cs typeface="Times New Roman"/>
                        </a:rPr>
                        <a:t>STATUS ATUAL DOS LEITOS PARA ENFRENTAMENTO DA COVID - ESTADO DO </a:t>
                      </a:r>
                      <a:r>
                        <a:rPr lang="pt-BR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TOCANTINS – 10/06/2020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333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Times New Roman"/>
                          <a:ea typeface="Times New Roman"/>
                          <a:cs typeface="Times New Roman"/>
                        </a:rPr>
                        <a:t>NOME HOSPITAL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DE ESTABILIZAÇÃO DISPONÍVEIS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CLÍNICOS ADULTO DISPONÍVEIS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CLÍNICOS PEDIÁTRICOS DISPONÍVEIS COVID 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UTI ADULTO DISPONÍVEIS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UTI Ped DISPONÍVEIS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CLÍNICOS ADULTO AMPLIAÇÃO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LEITOS CLÍNICOS PEDIÁTRICO AMPLIAÇÃO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AMPLIAÇÃO LEITOS UTI ADULTO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AMPLIAÇÃO LEITOS UTI Ped COVID-19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de Alvorada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63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Tertuliano Corado Lustosa – Araguaçu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63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Araguaína – 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Arapoema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Arraias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4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Augustinópolis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Dianópolis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Guaraí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Gurupi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63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Estadual de Miracema do Tocantins – Dona Oneide Borba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53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Infantil de Palmas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55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Geral de Palmas 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63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Centro Integrado de Assistência à Mulher e à Criança D. Regina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63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de Referencia de Paraiso - Dr. Alfredo Oliveira de Barros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Pedro Afonso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4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Porto Nacional –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Materno-Infantil Tia Dedé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Regional de Xambioá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4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e Maternidade Dom Orione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de Doenças Tropicais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2015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Hospital Municipal de Araguaína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4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 TOTAL GERAL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165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23" marR="271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xmlns="" val="2871120519"/>
              </p:ext>
            </p:extLst>
          </p:nvPr>
        </p:nvGraphicFramePr>
        <p:xfrm>
          <a:off x="-35496" y="1196752"/>
          <a:ext cx="921600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 descr="C:\Users\02496618107\AppData\Local\Microsoft\Windows\Temporary Internet Files\Content.Word\Nova Imagem (5).bmp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3923928" y="116632"/>
            <a:ext cx="792088" cy="864096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72" y="43523"/>
            <a:ext cx="1224951" cy="405441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7695795" y="16916"/>
            <a:ext cx="1403473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:\Users\luiza\Downloads\781b8179-7d04-477c-9a1c-02ec5e23b61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712968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/>
          <p:cNvSpPr/>
          <p:nvPr/>
        </p:nvSpPr>
        <p:spPr>
          <a:xfrm>
            <a:off x="0" y="10734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/>
              <a:t>Leitos </a:t>
            </a:r>
            <a:r>
              <a:rPr lang="pt-BR" sz="3200" b="1" dirty="0"/>
              <a:t>de UTI COVID-19 </a:t>
            </a:r>
            <a:r>
              <a:rPr lang="pt-BR" sz="3200" b="1" dirty="0" smtClean="0"/>
              <a:t>no HGP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xmlns="" val="32764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073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Leitos </a:t>
            </a:r>
            <a:r>
              <a:rPr lang="pt-BR" sz="2400" b="1" dirty="0"/>
              <a:t>de UTI COVID-19 do Hospital </a:t>
            </a:r>
            <a:r>
              <a:rPr lang="pt-BR" sz="2400" b="1" dirty="0" smtClean="0"/>
              <a:t>Regional </a:t>
            </a:r>
            <a:r>
              <a:rPr lang="pt-BR" sz="2400" b="1" dirty="0"/>
              <a:t>de Araguaína</a:t>
            </a:r>
            <a:endParaRPr lang="pt-BR" sz="2400" dirty="0"/>
          </a:p>
        </p:txBody>
      </p:sp>
      <p:pic>
        <p:nvPicPr>
          <p:cNvPr id="5" name="Figura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504" y="764704"/>
            <a:ext cx="892899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40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C:\Users\luiza\Desktop\82e77f22-edbd-42c7-be8a-74f840444af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56" y="764704"/>
            <a:ext cx="4115896" cy="5755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 descr="C:\Users\luiza\Desktop\eb26ca2a-906e-43a6-8db9-e314d0a45e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992" y="759768"/>
            <a:ext cx="3888432" cy="5760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ângulo 3"/>
          <p:cNvSpPr/>
          <p:nvPr/>
        </p:nvSpPr>
        <p:spPr>
          <a:xfrm>
            <a:off x="0" y="1073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Leitos </a:t>
            </a:r>
            <a:r>
              <a:rPr lang="pt-BR" sz="2400" b="1" dirty="0"/>
              <a:t>de UTI COVID-19 do Hospital Dom Orione de Araguaína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xmlns="" val="285587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363028"/>
            <a:ext cx="8568952" cy="530633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116632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/>
              <a:t>Imagens do ambiente dos 10 Leitos de UTI COVID-19 no Hospital Regional de </a:t>
            </a:r>
            <a:r>
              <a:rPr lang="pt-BR" sz="2400" dirty="0" smtClean="0"/>
              <a:t>Augustinópolis – A SER DISPONIBILIZADO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xmlns="" val="341382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712968" cy="648072"/>
          </a:xfrm>
        </p:spPr>
        <p:txBody>
          <a:bodyPr>
            <a:normAutofit/>
          </a:bodyPr>
          <a:lstStyle/>
          <a:p>
            <a:r>
              <a:rPr lang="pt-BR" sz="3200" b="1" dirty="0" smtClean="0"/>
              <a:t>Estruturação dos leitos no Componente Hospitalar </a:t>
            </a:r>
            <a:endParaRPr lang="pt-BR" sz="3200" b="1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2149459007"/>
              </p:ext>
            </p:extLst>
          </p:nvPr>
        </p:nvGraphicFramePr>
        <p:xfrm>
          <a:off x="143000" y="1052736"/>
          <a:ext cx="9001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488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7936" y="116632"/>
            <a:ext cx="9076064" cy="721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u="sng" dirty="0"/>
              <a:t>ESTRUTURA/AMBIÊNCIA DOS 10 LEITOS DE UTI </a:t>
            </a:r>
            <a:r>
              <a:rPr lang="pt-BR" sz="2000" b="1" u="sng" dirty="0" smtClean="0"/>
              <a:t>COVID EM AUGUSTINÓPOLIS:</a:t>
            </a:r>
            <a:endParaRPr lang="pt-BR" dirty="0"/>
          </a:p>
          <a:p>
            <a:r>
              <a:rPr lang="pt-BR" sz="2000" b="1" dirty="0"/>
              <a:t> 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Bloco da UTI (Planta Baixa anexa) com capacidade geral para 10 leitos de UTI COVID-19 com ambiência física preparada para uso contendo: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 smtClean="0"/>
              <a:t>Rede </a:t>
            </a:r>
            <a:r>
              <a:rPr lang="pt-BR" sz="2000" dirty="0"/>
              <a:t>de gases: instalada, testada e preparada para utilização. Vem em anexo o Projeto da Rede de gases, a Anotação de Responsabilidade Técnica - ART, o Relatório de Teste de Estanqueidade e a Declaração de Limpeza da Tubulação;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Ar Condicionados: 13 equipamentos de Ar Condicionados instalados no Bloco da UTI conforme a Planta Baixa anexa;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Rede de energia: transformador específico para o ambiente da UTI adequado instalado, testado e em funcionamento.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Gerador de Energia: instalado 01 equipamento de 150KVA testado e preparado para utilização na ausência de energia da rede.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Neste espaço da UTI já foram instaladas 10 Camas Hospitalares Fowler Elétrica.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Equipamentos: </a:t>
            </a:r>
            <a:endParaRPr lang="pt-BR" dirty="0"/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A SES-TO tem 10 Respiradores para serem instalados nestes 10 Leitos de UTI. </a:t>
            </a:r>
            <a:endParaRPr lang="pt-BR" dirty="0"/>
          </a:p>
          <a:p>
            <a:pPr marL="342900" lvl="0" indent="-342900">
              <a:spcAft>
                <a:spcPts val="600"/>
              </a:spcAft>
              <a:buFont typeface="Wingdings" pitchFamily="2" charset="2"/>
              <a:buChar char="Ø"/>
            </a:pPr>
            <a:r>
              <a:rPr lang="pt-BR" sz="2000" dirty="0"/>
              <a:t>Os demais equipamentos, Recursos Humanos e insumos serão contemplados na solução cooperativa de gerenciamento dos Leitos de UTI COVID-19, cuja providência está sendo dado no escopo do TERMO DE REFERÊNCIA Nº 3/2020/SES/SUHP (SGD 2020/30559/066350 </a:t>
            </a:r>
            <a:r>
              <a:rPr lang="pt-BR" sz="2000" dirty="0" smtClean="0"/>
              <a:t>).</a:t>
            </a:r>
          </a:p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97609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496" y="53752"/>
            <a:ext cx="9108504" cy="1143000"/>
          </a:xfrm>
        </p:spPr>
        <p:txBody>
          <a:bodyPr>
            <a:normAutofit/>
          </a:bodyPr>
          <a:lstStyle/>
          <a:p>
            <a:r>
              <a:rPr lang="pt-BR" b="1" dirty="0" smtClean="0"/>
              <a:t>MONITORAMENTO DOS LEITOS COVID</a:t>
            </a:r>
            <a:endParaRPr lang="pt-BR" b="1" dirty="0"/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67" y="3880809"/>
            <a:ext cx="3287367" cy="2500111"/>
          </a:xfrm>
        </p:spPr>
      </p:pic>
      <p:sp>
        <p:nvSpPr>
          <p:cNvPr id="4" name="AutoShape 2" descr="blob:https://web.whatsapp.com/42ebc44b-c83f-4efd-82dd-cb028185d55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AutoShape 4" descr="blob:https://web.whatsapp.com/42ebc44b-c83f-4efd-82dd-cb028185d55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294" y="1332903"/>
            <a:ext cx="2977647" cy="242272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9" y="1332904"/>
            <a:ext cx="2655760" cy="248354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0517" y="1332904"/>
            <a:ext cx="3003972" cy="24315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1779" y="3880809"/>
            <a:ext cx="3024336" cy="248035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0461" y="3880809"/>
            <a:ext cx="2414028" cy="248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:\Users\02496618107\AppData\Local\Microsoft\Windows\Temporary Internet Files\Content.Word\Nova Imagem (5).bmp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23928" y="116632"/>
            <a:ext cx="792088" cy="864096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72" y="43523"/>
            <a:ext cx="1224951" cy="405441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95795" y="16916"/>
            <a:ext cx="1403473" cy="576064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44812" y="3841884"/>
            <a:ext cx="890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hlinkClick r:id="rId5"/>
              </a:rPr>
              <a:t>http://integra.saude.to.gov.br/covid19</a:t>
            </a:r>
            <a:endParaRPr lang="pt-BR" sz="4000" dirty="0"/>
          </a:p>
        </p:txBody>
      </p:sp>
      <p:sp>
        <p:nvSpPr>
          <p:cNvPr id="8" name="Retângulo 7"/>
          <p:cNvSpPr/>
          <p:nvPr/>
        </p:nvSpPr>
        <p:spPr>
          <a:xfrm>
            <a:off x="0" y="2207766"/>
            <a:ext cx="8954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i="1" dirty="0" smtClean="0">
                <a:latin typeface="Arial" pitchFamily="34" charset="0"/>
                <a:cs typeface="Arial" pitchFamily="34" charset="0"/>
              </a:rPr>
              <a:t>Informações sobre a COVID-19 estão disponíveis em:</a:t>
            </a:r>
            <a:endParaRPr lang="pt-BR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2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912804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tângulo 7"/>
          <p:cNvSpPr/>
          <p:nvPr/>
        </p:nvSpPr>
        <p:spPr>
          <a:xfrm>
            <a:off x="0" y="4869160"/>
            <a:ext cx="895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>
                <a:latin typeface="Arial" pitchFamily="34" charset="0"/>
                <a:cs typeface="Arial" pitchFamily="34" charset="0"/>
              </a:rPr>
              <a:t>Fonte: </a:t>
            </a:r>
            <a:r>
              <a:rPr lang="pt-BR" dirty="0">
                <a:hlinkClick r:id="rId3"/>
              </a:rPr>
              <a:t>http://</a:t>
            </a:r>
            <a:r>
              <a:rPr lang="pt-BR" dirty="0" smtClean="0">
                <a:hlinkClick r:id="rId3"/>
              </a:rPr>
              <a:t>integra.saude.to.gov.br/covid19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- acesso em 01/07/2020.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7229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8640"/>
            <a:ext cx="9200940" cy="492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98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0972" y="2388021"/>
            <a:ext cx="9058296" cy="40653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dirty="0"/>
              <a:t>	</a:t>
            </a:r>
            <a:r>
              <a:rPr lang="pt-BR" dirty="0" smtClean="0"/>
              <a:t>“</a:t>
            </a:r>
            <a:r>
              <a:rPr lang="pt-BR" i="1" dirty="0" smtClean="0"/>
              <a:t>A pandemia é um desafio de proporções inimagináveis e imprevisíveis a todos os sistemas de saúde do mundo, e em conjunto com os desafios já existente do SUS, logo, o planejamento para enfrentamento à COVID- é dinâmico”.</a:t>
            </a:r>
          </a:p>
          <a:p>
            <a:pPr marL="0" indent="0" algn="just">
              <a:buNone/>
            </a:pPr>
            <a:endParaRPr lang="pt-BR" i="1" dirty="0"/>
          </a:p>
          <a:p>
            <a:pPr marL="0" indent="0" algn="r">
              <a:buNone/>
            </a:pPr>
            <a:r>
              <a:rPr lang="pt-BR" i="1" dirty="0" smtClean="0">
                <a:latin typeface="Lucida Handwriting" panose="03010101010101010101" pitchFamily="66" charset="0"/>
              </a:rPr>
              <a:t>        obrigada!</a:t>
            </a:r>
            <a:endParaRPr lang="pt-BR" i="1" dirty="0">
              <a:latin typeface="Lucida Handwriting" panose="03010101010101010101" pitchFamily="66" charset="0"/>
            </a:endParaRPr>
          </a:p>
        </p:txBody>
      </p:sp>
      <p:pic>
        <p:nvPicPr>
          <p:cNvPr id="4" name="Imagem 3" descr="C:\Users\02496618107\AppData\Local\Microsoft\Windows\Temporary Internet Files\Content.Word\Nova Imagem (5).bmp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23928" y="116632"/>
            <a:ext cx="792088" cy="864096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72" y="43523"/>
            <a:ext cx="1224951" cy="405441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95795" y="16916"/>
            <a:ext cx="140347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329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496" y="44624"/>
            <a:ext cx="9108504" cy="864096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/>
              <a:t>TIPOS DE LEITOS PARA ENFRENTAMENTO À COVID-19</a:t>
            </a:r>
            <a:endParaRPr lang="pt-BR" sz="3200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9397565"/>
              </p:ext>
            </p:extLst>
          </p:nvPr>
        </p:nvGraphicFramePr>
        <p:xfrm>
          <a:off x="0" y="980728"/>
          <a:ext cx="9144000" cy="5514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180184"/>
                <a:gridCol w="2915816"/>
              </a:tblGrid>
              <a:tr h="792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2000" b="1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latin typeface="Arial"/>
                          <a:ea typeface="Times New Roman"/>
                          <a:cs typeface="Times New Roman"/>
                        </a:rPr>
                        <a:t>TIPO </a:t>
                      </a: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DE LEITO </a:t>
                      </a:r>
                      <a:endParaRPr lang="pt-BR" sz="2000" b="1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latin typeface="Arial"/>
                          <a:ea typeface="Times New Roman"/>
                          <a:cs typeface="Times New Roman"/>
                        </a:rPr>
                        <a:t>COVID-19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FUNÇÃO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>
                          <a:latin typeface="Arial"/>
                          <a:ea typeface="Times New Roman"/>
                          <a:cs typeface="Times New Roman"/>
                        </a:rPr>
                        <a:t>LOCAL DE INSTALAÇÃO </a:t>
                      </a:r>
                      <a:endParaRPr lang="pt-BR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811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Leito de Estabilização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latin typeface="Arial"/>
                          <a:ea typeface="Times New Roman"/>
                          <a:cs typeface="Times New Roman"/>
                        </a:rPr>
                        <a:t>Estabilizar o </a:t>
                      </a:r>
                      <a:r>
                        <a:rPr lang="pt-BR" sz="2000" dirty="0" smtClean="0">
                          <a:latin typeface="Arial"/>
                          <a:ea typeface="Times New Roman"/>
                          <a:cs typeface="Times New Roman"/>
                        </a:rPr>
                        <a:t>paciente no</a:t>
                      </a:r>
                      <a:r>
                        <a:rPr lang="pt-BR" sz="20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período de até 24h e definir a conduta médica 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Arial"/>
                          <a:ea typeface="Times New Roman"/>
                          <a:cs typeface="Times New Roman"/>
                        </a:rPr>
                        <a:t>Unidade Hospitalar</a:t>
                      </a:r>
                      <a:r>
                        <a:rPr lang="pt-BR" sz="20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ou UPA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374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Leito Clínico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Prestar </a:t>
                      </a:r>
                      <a:r>
                        <a:rPr lang="pt-BR" sz="20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assistência </a:t>
                      </a: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ao paciente moderado </a:t>
                      </a:r>
                      <a:r>
                        <a:rPr lang="pt-BR" sz="20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em </a:t>
                      </a: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leito clínico de isolamento.</a:t>
                      </a:r>
                      <a:endParaRPr lang="pt-BR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 smtClean="0">
                          <a:latin typeface="Arial"/>
                          <a:ea typeface="Times New Roman"/>
                          <a:cs typeface="Times New Roman"/>
                        </a:rPr>
                        <a:t>Unidade Hospitalar de Porte</a:t>
                      </a:r>
                      <a:r>
                        <a:rPr lang="pt-BR" sz="20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I e II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374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Leito Clínico Pediátrico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1626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latin typeface="Arial"/>
                          <a:ea typeface="Times New Roman"/>
                          <a:cs typeface="Times New Roman"/>
                        </a:rPr>
                        <a:t>Leitos de UTI</a:t>
                      </a:r>
                      <a:endParaRPr lang="pt-B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Prestar </a:t>
                      </a:r>
                      <a:r>
                        <a:rPr lang="pt-BR" sz="20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assistência ao paciente hemodinamicamente instável/grave que requeira assistência de terapia intensiva.</a:t>
                      </a:r>
                      <a:endParaRPr lang="pt-BR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20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Unidade Hospitalar de Porte III</a:t>
                      </a:r>
                      <a:endParaRPr lang="pt-BR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0" y="6469304"/>
            <a:ext cx="328455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pt-BR" dirty="0">
                <a:ea typeface="Calibri"/>
                <a:cs typeface="Times New Roman"/>
              </a:rPr>
              <a:t>Fonte: Grupo de Trabalho SES-TO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7781096"/>
              </p:ext>
            </p:extLst>
          </p:nvPr>
        </p:nvGraphicFramePr>
        <p:xfrm>
          <a:off x="72009" y="923034"/>
          <a:ext cx="8964487" cy="5818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6016"/>
                <a:gridCol w="718127"/>
                <a:gridCol w="887207"/>
                <a:gridCol w="2643137"/>
              </a:tblGrid>
              <a:tr h="955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Equipamento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UNID.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QUANT.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VALOR UNIT. </a:t>
                      </a:r>
                      <a:endParaRPr lang="pt-BR" sz="1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 smtClean="0">
                          <a:effectLst/>
                        </a:rPr>
                        <a:t>(</a:t>
                      </a:r>
                      <a:r>
                        <a:rPr lang="pt-BR" sz="1800" dirty="0">
                          <a:effectLst/>
                        </a:rPr>
                        <a:t>Preços Estimados) – R$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Suporte de Soro (1 para cada leito)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   532,00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Carro de Emergência (1 para cada 20 leitos)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4.875,00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Mesa de Mayo (1 para cada leito)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   790,00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810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Cama Hospitalar (1 para cada leito) (tipo fowler mecânica)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22.600,00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Cadeira de rodas (1 para cada 10 leitos)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1.328,00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Cadeira de banho (1 para cada 10 leitos)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   461,00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63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Escada (1 para cada leito)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   120,00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955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Maca de Transporte Hidráulica (1 para cada unidade hospitalar)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                                9.300,00 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9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TOTAL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 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 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                               40.006,00 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77751"/>
            <a:ext cx="9100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2800" dirty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pt-BR" altLang="pt-B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quipamentos essenciais ao </a:t>
            </a:r>
            <a:r>
              <a:rPr kumimoji="0" lang="pt-BR" altLang="pt-B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Leito Clínico</a:t>
            </a:r>
            <a:r>
              <a:rPr kumimoji="0" lang="pt-BR" altLang="pt-B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COVID-19.</a:t>
            </a:r>
            <a:endParaRPr kumimoji="0" lang="pt-BR" altLang="pt-B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46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-37692"/>
            <a:ext cx="91007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9404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>
              <a:tabLst/>
            </a:pPr>
            <a:r>
              <a:rPr lang="pt-BR" sz="2800" dirty="0"/>
              <a:t>Equipamentos para implantação de 10 Leitos de UTI COVID-19</a:t>
            </a:r>
            <a:endParaRPr kumimoji="0" lang="pt-BR" altLang="pt-B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796644"/>
              </p:ext>
            </p:extLst>
          </p:nvPr>
        </p:nvGraphicFramePr>
        <p:xfrm>
          <a:off x="35496" y="1124744"/>
          <a:ext cx="8964488" cy="54088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4528"/>
                <a:gridCol w="681522"/>
                <a:gridCol w="681522"/>
                <a:gridCol w="1473458"/>
                <a:gridCol w="1473458"/>
              </a:tblGrid>
              <a:tr h="3129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Equipamento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UNID.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QUANT.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PREÇOS ESTIMADOS (R$)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3244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VALOR UNIT.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VALOR TOTAL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Ventilador Pulmonar </a:t>
                      </a:r>
                      <a:r>
                        <a:rPr lang="pt-BR" sz="1800" dirty="0" err="1">
                          <a:effectLst/>
                        </a:rPr>
                        <a:t>Pressiométrico</a:t>
                      </a:r>
                      <a:r>
                        <a:rPr lang="pt-BR" sz="1800" dirty="0">
                          <a:effectLst/>
                        </a:rPr>
                        <a:t> (1 por leito)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82.000,00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820.000,00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Bomba de Infusão (4 por leito)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4.500,00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180.000,00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Monitor </a:t>
                      </a:r>
                      <a:r>
                        <a:rPr lang="pt-BR" sz="1800" dirty="0" err="1">
                          <a:effectLst/>
                        </a:rPr>
                        <a:t>Multiparâmetro</a:t>
                      </a:r>
                      <a:r>
                        <a:rPr lang="pt-BR" sz="1800" dirty="0">
                          <a:effectLst/>
                        </a:rPr>
                        <a:t> para UTI  (1 por leito)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44.546,00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445.460,00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Desfibrilador/</a:t>
                      </a:r>
                      <a:r>
                        <a:rPr lang="pt-BR" sz="1800" dirty="0" err="1">
                          <a:effectLst/>
                        </a:rPr>
                        <a:t>Cardioversor</a:t>
                      </a:r>
                      <a:r>
                        <a:rPr lang="pt-BR" sz="1800" dirty="0">
                          <a:effectLst/>
                        </a:rPr>
                        <a:t>  (1 para cada 10 leitos)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31.000,00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31.000,00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45378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Aspirador de Secreções Elétrico Móvel - Sistema Fechado (2 para cada 10 leitos)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2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5.337,00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10.674,00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Suporte de Soro  (1 por leito)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532,00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5.320,00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Carro de Emergência (1 para cada 10 leitos)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4.875,00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4.875,00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Mesa de </a:t>
                      </a:r>
                      <a:r>
                        <a:rPr lang="pt-BR" sz="1800" dirty="0" err="1">
                          <a:effectLst/>
                        </a:rPr>
                        <a:t>Mayo</a:t>
                      </a:r>
                      <a:r>
                        <a:rPr lang="pt-BR" sz="1800" dirty="0">
                          <a:effectLst/>
                        </a:rPr>
                        <a:t>  (1por leito)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790,00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7.900,00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45378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 dirty="0">
                          <a:effectLst/>
                        </a:rPr>
                        <a:t>Maca de Transporte Hidráulica (1 para cada </a:t>
                      </a:r>
                      <a:r>
                        <a:rPr lang="pt-BR" sz="1800" dirty="0" smtClean="0">
                          <a:effectLst/>
                        </a:rPr>
                        <a:t>10 leitos</a:t>
                      </a:r>
                      <a:r>
                        <a:rPr lang="pt-BR" sz="1800" dirty="0">
                          <a:effectLst/>
                        </a:rPr>
                        <a:t>)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9.300,00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9.300,00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BR" sz="1800">
                          <a:effectLst/>
                        </a:rPr>
                        <a:t>Cama Hospitalar tipo Fowler Elétrica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UND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10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22.600,00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226.000,00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12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</a:rPr>
                        <a:t>TOTAL</a:t>
                      </a:r>
                      <a:endParaRPr lang="pt-B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pt-BR" sz="1800">
                        <a:effectLst/>
                        <a:latin typeface="Calibri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pt-BR" sz="1800">
                        <a:effectLst/>
                        <a:latin typeface="Calibri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pt-BR" sz="1800">
                        <a:effectLst/>
                        <a:latin typeface="Calibri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</a:rPr>
                        <a:t>1.740.529,00</a:t>
                      </a:r>
                      <a:endParaRPr lang="pt-B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44037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94122"/>
          </a:xfrm>
        </p:spPr>
        <p:txBody>
          <a:bodyPr>
            <a:noAutofit/>
          </a:bodyPr>
          <a:lstStyle/>
          <a:p>
            <a:r>
              <a:rPr lang="pt-BR" sz="3600" b="1" dirty="0" smtClean="0"/>
              <a:t>Planejamento para estruturação dos leitos Covid-19</a:t>
            </a:r>
            <a:endParaRPr lang="pt-BR" sz="36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24621"/>
              </p:ext>
            </p:extLst>
          </p:nvPr>
        </p:nvGraphicFramePr>
        <p:xfrm>
          <a:off x="107504" y="1196752"/>
          <a:ext cx="8784976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97978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2998"/>
            <a:ext cx="9144000" cy="1143000"/>
          </a:xfrm>
        </p:spPr>
        <p:txBody>
          <a:bodyPr>
            <a:noAutofit/>
          </a:bodyPr>
          <a:lstStyle/>
          <a:p>
            <a:r>
              <a:rPr lang="pt-BR" sz="3200" b="1" dirty="0" smtClean="0"/>
              <a:t/>
            </a:r>
            <a:br>
              <a:rPr lang="pt-BR" sz="3200" b="1" dirty="0" smtClean="0"/>
            </a:br>
            <a:r>
              <a:rPr lang="pt-BR" sz="3200" b="1" dirty="0" smtClean="0"/>
              <a:t>Classificação </a:t>
            </a:r>
            <a:r>
              <a:rPr lang="pt-BR" sz="3200" b="1" dirty="0"/>
              <a:t>de Leitos de acordo com a nomenclatura do censo </a:t>
            </a:r>
            <a:r>
              <a:rPr lang="pt-BR" sz="3200" b="1" dirty="0" smtClean="0"/>
              <a:t>hospitalar</a:t>
            </a:r>
            <a:r>
              <a:rPr lang="pt-BR" sz="3200" dirty="0"/>
              <a:t/>
            </a:r>
            <a:br>
              <a:rPr lang="pt-BR" sz="3200" dirty="0"/>
            </a:b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340768"/>
            <a:ext cx="9132590" cy="5400600"/>
          </a:xfrm>
        </p:spPr>
        <p:txBody>
          <a:bodyPr>
            <a:noAutofit/>
          </a:bodyPr>
          <a:lstStyle/>
          <a:p>
            <a:pPr algn="just"/>
            <a:r>
              <a:rPr lang="pt-BR" sz="2000" b="1" dirty="0" smtClean="0"/>
              <a:t>Leito </a:t>
            </a:r>
            <a:r>
              <a:rPr lang="pt-BR" sz="2000" b="1" dirty="0"/>
              <a:t>Cadastrado: </a:t>
            </a:r>
            <a:r>
              <a:rPr lang="pt-BR" sz="2000" dirty="0"/>
              <a:t>Refere-se ao leito existente cadastrado no Cadastro Nacional de Estabelecimento de Saúde</a:t>
            </a:r>
            <a:r>
              <a:rPr lang="pt-BR" sz="2000" dirty="0" smtClean="0"/>
              <a:t>;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Leito Habilitado:</a:t>
            </a:r>
            <a:r>
              <a:rPr lang="pt-BR" sz="2000" dirty="0"/>
              <a:t> Refere-se ao leito que atende aos critérios previstos na legislação vigente, além de atender os critérios estabelecidos na legislação especifica no que se refere à habilitação</a:t>
            </a:r>
            <a:r>
              <a:rPr lang="pt-BR" sz="2000" dirty="0" smtClean="0"/>
              <a:t>;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Leito Operacional:</a:t>
            </a:r>
            <a:r>
              <a:rPr lang="pt-BR" sz="2000" dirty="0"/>
              <a:t> Refere-se ao leito existente que pode ser utilizado no momento do censo hospitalar ou pelo monitoramento do Núcleo Interno de Regulação e/ou Central de Regulação Estadual</a:t>
            </a:r>
            <a:r>
              <a:rPr lang="pt-BR" sz="2000" dirty="0" smtClean="0"/>
              <a:t>;</a:t>
            </a:r>
          </a:p>
          <a:p>
            <a:pPr marL="0" indent="0" algn="just">
              <a:buNone/>
            </a:pPr>
            <a:endParaRPr lang="pt-BR" sz="2000" dirty="0"/>
          </a:p>
          <a:p>
            <a:pPr algn="just"/>
            <a:r>
              <a:rPr lang="pt-BR" sz="2000" b="1" dirty="0"/>
              <a:t>Leitos Bloqueados:</a:t>
            </a:r>
            <a:r>
              <a:rPr lang="pt-BR" sz="2000" dirty="0"/>
              <a:t> Refere-se ao leito que é habitualmente utilizado para internação, mas que em algum momento não podem ser utilizados por qualquer razão (características de outros pacientes que ocupam o mesmo quarto ou enfermaria, manutenção predial ou de mobiliário, falta transitória de pessoal).</a:t>
            </a:r>
          </a:p>
        </p:txBody>
      </p:sp>
    </p:spTree>
    <p:extLst>
      <p:ext uri="{BB962C8B-B14F-4D97-AF65-F5344CB8AC3E}">
        <p14:creationId xmlns:p14="http://schemas.microsoft.com/office/powerpoint/2010/main" xmlns="" val="395979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HOSPITALIZAÇÃO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BR" dirty="0"/>
              <a:t>Desde o início do registro de casos de COVID-19 no Tocantins ocorreram 387 internações de pacientes confirmados positivos em unidades hospitalares sob gestão estadual. Sendo 303 (78%) internações em leito clínico e 84 (22%) em UTI. Neste período ocorreram 199 altas por melhora e foram registrados </a:t>
            </a:r>
            <a:r>
              <a:rPr lang="pt-BR" dirty="0" smtClean="0"/>
              <a:t>200 </a:t>
            </a:r>
            <a:r>
              <a:rPr lang="pt-BR" dirty="0"/>
              <a:t>óbitos </a:t>
            </a:r>
            <a:r>
              <a:rPr lang="pt-BR" dirty="0" smtClean="0"/>
              <a:t>hospitalar.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1070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88" y="32048"/>
            <a:ext cx="9129112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Leitos COVID-19 Disponíveis  - 10/06/2020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496" y="1340768"/>
            <a:ext cx="9108504" cy="453650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Leitos de Estabilização: 09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Leitos clínicos Adulto: 165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Leitos clínicos pediátricos:02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Leitos de UTI Adulto: 44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Leitos de UTI Pediátricos: 08</a:t>
            </a:r>
          </a:p>
          <a:p>
            <a:pPr marL="0" indent="0">
              <a:buNone/>
            </a:pPr>
            <a:r>
              <a:rPr lang="pt-BR" b="1" dirty="0" smtClean="0"/>
              <a:t>TOTAL: 228 leitos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xmlns="" val="2678349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1487</Words>
  <Application>Microsoft Office PowerPoint</Application>
  <PresentationFormat>Apresentação na tela (4:3)</PresentationFormat>
  <Paragraphs>451</Paragraphs>
  <Slides>25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6" baseType="lpstr">
      <vt:lpstr>Tema do Office</vt:lpstr>
      <vt:lpstr>Câmara Técnica de Gestão da CIB 01/07/2020</vt:lpstr>
      <vt:lpstr>Estruturação dos leitos no Componente Hospitalar </vt:lpstr>
      <vt:lpstr>TIPOS DE LEITOS PARA ENFRENTAMENTO À COVID-19</vt:lpstr>
      <vt:lpstr>Slide 4</vt:lpstr>
      <vt:lpstr>Slide 5</vt:lpstr>
      <vt:lpstr>Planejamento para estruturação dos leitos Covid-19</vt:lpstr>
      <vt:lpstr> Classificação de Leitos de acordo com a nomenclatura do censo hospitalar </vt:lpstr>
      <vt:lpstr>HOSPITALIZAÇÃO</vt:lpstr>
      <vt:lpstr>Leitos COVID-19 Disponíveis  - 10/06/2020</vt:lpstr>
      <vt:lpstr>Leitos de UTI COVID-19 Disponíveis  - 10/06/2020</vt:lpstr>
      <vt:lpstr>Leitos Clínicos COVID-19 Disponíveis  - 10/06/2020</vt:lpstr>
      <vt:lpstr>Slide 12</vt:lpstr>
      <vt:lpstr>Leitos de Estabilização  - 10/06/2020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MONITORAMENTO DOS LEITOS COVID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Câmara Técnica de Gestão do SUS do ano de 2020</dc:title>
  <dc:creator>damarysolebar</dc:creator>
  <cp:lastModifiedBy>02496618107</cp:lastModifiedBy>
  <cp:revision>47</cp:revision>
  <cp:lastPrinted>2020-07-01T12:04:47Z</cp:lastPrinted>
  <dcterms:created xsi:type="dcterms:W3CDTF">2020-06-30T22:03:55Z</dcterms:created>
  <dcterms:modified xsi:type="dcterms:W3CDTF">2020-07-01T17:09:50Z</dcterms:modified>
</cp:coreProperties>
</file>