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8" r:id="rId3"/>
    <p:sldId id="320" r:id="rId4"/>
    <p:sldId id="319" r:id="rId5"/>
    <p:sldId id="310" r:id="rId6"/>
    <p:sldId id="321" r:id="rId7"/>
    <p:sldId id="306" r:id="rId8"/>
    <p:sldId id="312" r:id="rId9"/>
    <p:sldId id="313" r:id="rId10"/>
    <p:sldId id="27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18/02/2019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Amor Perfeito</a:t>
            </a: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AMOR PERFEITO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132856"/>
            <a:ext cx="8604448" cy="324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64904"/>
            <a:ext cx="8179690" cy="172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132856"/>
            <a:ext cx="8964488" cy="256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5649" y="1556792"/>
            <a:ext cx="5220579" cy="4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8471227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5" y="1628800"/>
            <a:ext cx="6585503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7109219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3778</TotalTime>
  <Words>336</Words>
  <Application>Microsoft Office PowerPoint</Application>
  <PresentationFormat>Apresentação na tela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AMOR PERFEITO</vt:lpstr>
      <vt:lpstr>Índice de Infestação Predial* em municípios prioritários da região</vt:lpstr>
      <vt:lpstr>Cobertura das visitas domiciliares - 2018</vt:lpstr>
      <vt:lpstr>Resultados dos ciclos pactuados - 2018</vt:lpstr>
      <vt:lpstr>Número de casos prováveis** (dengue) 2015-2019</vt:lpstr>
      <vt:lpstr>Slide 8</vt:lpstr>
      <vt:lpstr>Slide 9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215</cp:revision>
  <dcterms:created xsi:type="dcterms:W3CDTF">2017-02-15T17:49:47Z</dcterms:created>
  <dcterms:modified xsi:type="dcterms:W3CDTF">2019-02-18T19:59:18Z</dcterms:modified>
</cp:coreProperties>
</file>