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8" r:id="rId3"/>
    <p:sldId id="320" r:id="rId4"/>
    <p:sldId id="319" r:id="rId5"/>
    <p:sldId id="310" r:id="rId6"/>
    <p:sldId id="321" r:id="rId7"/>
    <p:sldId id="306" r:id="rId8"/>
    <p:sldId id="312" r:id="rId9"/>
    <p:sldId id="313" r:id="rId10"/>
    <p:sldId id="27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017A-3B5E-4527-A77A-B94F2DD3A420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FBA-A03F-4697-9EB8-38DA87BA6C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0351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Substituir a parte “e outras informações” por “(dengue,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chikungunya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zika</a:t>
            </a:r>
            <a:r>
              <a:rPr lang="pt-BR" baseline="0" dirty="0" smtClean="0"/>
              <a:t> e febre amarela)”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8462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Indicar</a:t>
            </a:r>
            <a:r>
              <a:rPr lang="pt-BR" baseline="0" dirty="0" smtClean="0">
                <a:solidFill>
                  <a:srgbClr val="FF0000"/>
                </a:solidFill>
              </a:rPr>
              <a:t> MUNICÍPIO, se LIRAa ou LIA e data da execução.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960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6440341" y="6077990"/>
            <a:ext cx="2715895" cy="791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27707"/>
            <a:ext cx="7127428" cy="1394075"/>
          </a:xfrm>
        </p:spPr>
        <p:txBody>
          <a:bodyPr/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968552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7700712" y="6413696"/>
            <a:ext cx="1437025" cy="442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725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Situação dos indicadores relacionados às </a:t>
            </a:r>
            <a:r>
              <a:rPr lang="pt-BR" dirty="0" smtClean="0"/>
              <a:t>arboviroses</a:t>
            </a:r>
            <a:br>
              <a:rPr lang="pt-BR" dirty="0" smtClean="0"/>
            </a:br>
            <a:r>
              <a:rPr lang="pt-BR" dirty="0" smtClean="0"/>
              <a:t>(dengue, chikungunya, Zika)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596" y="4143380"/>
            <a:ext cx="5871596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Cantão</a:t>
            </a:r>
          </a:p>
          <a:p>
            <a:endParaRPr lang="pt-BR" sz="2800" b="1" dirty="0" smtClean="0">
              <a:solidFill>
                <a:schemeClr val="tx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28596" y="6143644"/>
            <a:ext cx="4918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SES – SVS - DVDVZ</a:t>
            </a:r>
          </a:p>
          <a:p>
            <a:r>
              <a:rPr lang="pt-BR" b="1" i="1" dirty="0" smtClean="0"/>
              <a:t>Gerência de Vigilância das Arboviroses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4" y="1428736"/>
            <a:ext cx="7315192" cy="1041397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00034" y="4786322"/>
            <a:ext cx="33938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arbo.tocantins@gmail.com</a:t>
            </a:r>
          </a:p>
          <a:p>
            <a:endParaRPr lang="pt-BR" b="1" dirty="0" smtClean="0"/>
          </a:p>
          <a:p>
            <a:r>
              <a:rPr lang="pt-BR" b="1" dirty="0" smtClean="0"/>
              <a:t>Fones: 3218-3210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no </a:t>
            </a:r>
            <a:r>
              <a:rPr lang="pt-BR" dirty="0" smtClean="0">
                <a:solidFill>
                  <a:srgbClr val="FF0000"/>
                </a:solidFill>
              </a:rPr>
              <a:t>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5" name="Imagem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15"/>
          <a:stretch/>
        </p:blipFill>
        <p:spPr>
          <a:xfrm>
            <a:off x="395536" y="2204864"/>
            <a:ext cx="8473878" cy="3403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– </a:t>
            </a:r>
            <a:r>
              <a:rPr lang="pt-BR" dirty="0" smtClean="0">
                <a:solidFill>
                  <a:srgbClr val="FF0000"/>
                </a:solidFill>
              </a:rPr>
              <a:t>CANTÃO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860" y="2204864"/>
            <a:ext cx="8797754" cy="3035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05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Índice de Infestação Predial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em municípios prioritários da região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496" y="5857892"/>
            <a:ext cx="7704856" cy="89255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/>
              <a:t>Parâmetros</a:t>
            </a:r>
            <a:r>
              <a:rPr lang="pt-BR" sz="1400" dirty="0"/>
              <a:t>: </a:t>
            </a:r>
            <a:r>
              <a:rPr lang="pt-BR" sz="1400" b="1" dirty="0"/>
              <a:t>&lt; 1% - </a:t>
            </a:r>
            <a:r>
              <a:rPr lang="pt-BR" sz="1400" dirty="0" smtClean="0"/>
              <a:t>Satisfatório</a:t>
            </a:r>
            <a:r>
              <a:rPr lang="pt-BR" sz="1400" b="1" dirty="0" smtClean="0"/>
              <a:t> </a:t>
            </a:r>
            <a:r>
              <a:rPr lang="pt-BR" sz="2400" b="1" dirty="0" smtClean="0"/>
              <a:t>|</a:t>
            </a:r>
            <a:r>
              <a:rPr lang="pt-BR" sz="1400" b="1" dirty="0" smtClean="0"/>
              <a:t> entre </a:t>
            </a:r>
            <a:r>
              <a:rPr lang="pt-BR" sz="1400" b="1" dirty="0"/>
              <a:t>1% e 3,9% - </a:t>
            </a:r>
            <a:r>
              <a:rPr lang="pt-BR" sz="1400" dirty="0" smtClean="0"/>
              <a:t>Alerta</a:t>
            </a:r>
            <a:r>
              <a:rPr lang="pt-BR" sz="1400" b="1" dirty="0" smtClean="0"/>
              <a:t> </a:t>
            </a:r>
            <a:r>
              <a:rPr lang="pt-BR" sz="2400" b="1" dirty="0"/>
              <a:t>|</a:t>
            </a:r>
            <a:r>
              <a:rPr lang="pt-BR" sz="1400" b="1" dirty="0" smtClean="0"/>
              <a:t> &gt;3,9</a:t>
            </a:r>
            <a:r>
              <a:rPr lang="pt-BR" sz="1400" b="1" dirty="0"/>
              <a:t>% - </a:t>
            </a:r>
            <a:r>
              <a:rPr lang="pt-BR" sz="1400" dirty="0"/>
              <a:t>Risco de </a:t>
            </a:r>
            <a:r>
              <a:rPr lang="pt-BR" sz="1400" dirty="0" smtClean="0"/>
              <a:t>Surto</a:t>
            </a:r>
          </a:p>
          <a:p>
            <a:endParaRPr lang="pt-BR" sz="1400" b="1" dirty="0"/>
          </a:p>
          <a:p>
            <a:r>
              <a:rPr lang="pt-BR" sz="1400" b="1" dirty="0" smtClean="0">
                <a:solidFill>
                  <a:srgbClr val="FF0000"/>
                </a:solidFill>
              </a:rPr>
              <a:t>* Último dado enviado à área técnica.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24944"/>
            <a:ext cx="7630921" cy="1338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88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Cobertura das visitas domiciliares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pelo menos 80% de cobertura</a:t>
            </a: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Amarelo – </a:t>
            </a:r>
            <a:r>
              <a:rPr lang="pt-BR" sz="1400" dirty="0" smtClean="0"/>
              <a:t>Insatisfatório</a:t>
            </a:r>
            <a:endParaRPr lang="pt-BR" sz="1400" b="1" dirty="0" smtClean="0"/>
          </a:p>
          <a:p>
            <a:r>
              <a:rPr lang="pt-BR" sz="1400" b="1" dirty="0" smtClean="0"/>
              <a:t>Branco– </a:t>
            </a:r>
            <a:r>
              <a:rPr lang="pt-BR" sz="1400" dirty="0"/>
              <a:t>Sem Informação </a:t>
            </a:r>
            <a:r>
              <a:rPr lang="pt-BR" sz="1400" b="1" dirty="0" smtClean="0"/>
              <a:t>|| Laranja – </a:t>
            </a:r>
            <a:r>
              <a:rPr lang="pt-BR" sz="1400" dirty="0"/>
              <a:t>Incoerente</a:t>
            </a:r>
            <a:r>
              <a:rPr lang="pt-BR" sz="1400" b="1" dirty="0" smtClean="0"/>
              <a:t> (acima de 120% precisa ser revisto)</a:t>
            </a:r>
          </a:p>
          <a:p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982" y="1916832"/>
            <a:ext cx="9002018" cy="2939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9402" y="1484784"/>
            <a:ext cx="4700177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628800"/>
            <a:ext cx="7701920" cy="451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7779" y="1556792"/>
            <a:ext cx="600052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84784"/>
            <a:ext cx="6350338" cy="4596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Urban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>
        <a:ln w="25400">
          <a:solidFill>
            <a:srgbClr val="0070C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3781</TotalTime>
  <Words>334</Words>
  <Application>Microsoft Office PowerPoint</Application>
  <PresentationFormat>Apresentação na tela (4:3)</PresentationFormat>
  <Paragraphs>46</Paragraphs>
  <Slides>10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1_Urbano</vt:lpstr>
      <vt:lpstr>Situação dos indicadores relacionados às arboviroses (dengue, chikungunya, Zika)</vt:lpstr>
      <vt:lpstr>Diagrama de controle das arboviroses no Tocantins</vt:lpstr>
      <vt:lpstr>Diagrama de controle das arboviroses – CANTÃO</vt:lpstr>
      <vt:lpstr>Índice de Infestação Predial* em municípios prioritários da região</vt:lpstr>
      <vt:lpstr>Cobertura das visitas domiciliares - 2018</vt:lpstr>
      <vt:lpstr>Resultados dos ciclos pactuados - 2018</vt:lpstr>
      <vt:lpstr>Número de casos prováveis** (dengue) 2015-2019</vt:lpstr>
      <vt:lpstr>Slide 8</vt:lpstr>
      <vt:lpstr>Slide 9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Planilha de Monitoramento</dc:title>
  <dc:creator>fabio.gaiger</dc:creator>
  <cp:lastModifiedBy>16558506874</cp:lastModifiedBy>
  <cp:revision>220</cp:revision>
  <dcterms:created xsi:type="dcterms:W3CDTF">2017-02-15T17:49:47Z</dcterms:created>
  <dcterms:modified xsi:type="dcterms:W3CDTF">2019-02-18T20:08:26Z</dcterms:modified>
</cp:coreProperties>
</file>