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318" r:id="rId3"/>
    <p:sldId id="320" r:id="rId4"/>
    <p:sldId id="319" r:id="rId5"/>
    <p:sldId id="310" r:id="rId6"/>
    <p:sldId id="322" r:id="rId7"/>
    <p:sldId id="321" r:id="rId8"/>
    <p:sldId id="306" r:id="rId9"/>
    <p:sldId id="323" r:id="rId10"/>
    <p:sldId id="312" r:id="rId11"/>
    <p:sldId id="324" r:id="rId12"/>
    <p:sldId id="313" r:id="rId13"/>
    <p:sldId id="325" r:id="rId14"/>
    <p:sldId id="273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96055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Cerrado do Tocantins</a:t>
            </a: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129" y="1556792"/>
            <a:ext cx="690415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623030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977" y="1517010"/>
            <a:ext cx="7284407" cy="464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642955" cy="4404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CERRADO DO 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348879"/>
            <a:ext cx="8695296" cy="3334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36912"/>
            <a:ext cx="865851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903893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73558"/>
            <a:ext cx="5544616" cy="443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6787922" cy="437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</a:t>
            </a:r>
            <a:r>
              <a:rPr lang="pt-BR" sz="3200" dirty="0" smtClean="0">
                <a:solidFill>
                  <a:schemeClr val="tx1"/>
                </a:solidFill>
              </a:rPr>
              <a:t>o </a:t>
            </a:r>
            <a:r>
              <a:rPr lang="pt-BR" sz="3200" dirty="0" smtClean="0">
                <a:solidFill>
                  <a:schemeClr val="tx1"/>
                </a:solidFill>
              </a:rPr>
              <a:t>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6119336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700808"/>
            <a:ext cx="8254223" cy="427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470" y="1844824"/>
            <a:ext cx="8796009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3782</TotalTime>
  <Words>482</Words>
  <Application>Microsoft Office PowerPoint</Application>
  <PresentationFormat>Apresentação na tela (4:3)</PresentationFormat>
  <Paragraphs>64</Paragraphs>
  <Slides>14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CERRADO DO TOCANTINS</vt:lpstr>
      <vt:lpstr>Índice de Infestação Predial* em municípios prioritários da região</vt:lpstr>
      <vt:lpstr>Cobertura das visitas domiciliares - 2018</vt:lpstr>
      <vt:lpstr>Resultados dos ciclos pactuados - 2018</vt:lpstr>
      <vt:lpstr>Resultados dos ciclos pactuados - 2018</vt:lpstr>
      <vt:lpstr>Número de casos prováveis** (dengue) 2015-2019</vt:lpstr>
      <vt:lpstr>Número de casos prováveis** (dengue) 2015-2019</vt:lpstr>
      <vt:lpstr>Slide 10</vt:lpstr>
      <vt:lpstr>Slide 11</vt:lpstr>
      <vt:lpstr>Slide 12</vt:lpstr>
      <vt:lpstr>Slide 13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225</cp:revision>
  <dcterms:created xsi:type="dcterms:W3CDTF">2017-02-15T17:49:47Z</dcterms:created>
  <dcterms:modified xsi:type="dcterms:W3CDTF">2019-02-20T19:50:40Z</dcterms:modified>
</cp:coreProperties>
</file>