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7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0" r:id="rId15"/>
    <p:sldId id="279" r:id="rId16"/>
    <p:sldId id="273" r:id="rId17"/>
    <p:sldId id="275" r:id="rId18"/>
    <p:sldId id="278" r:id="rId19"/>
    <p:sldId id="274" r:id="rId20"/>
    <p:sldId id="276" r:id="rId21"/>
    <p:sldId id="277" r:id="rId2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327A1-A8AC-4B22-A093-EFDBCEBA18D4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08324-C6A7-424B-B879-2A55E9ADD4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597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6566D-6309-461F-85FD-A129E6BE678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B3FB-E2CA-4DB7-8E3B-DB4F8200C5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78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6A59-5F79-4FFF-9C2C-01BEF135559F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1CEC-F040-4856-8AD9-B34FCF8913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</a:rPr>
              <a:t>ACOLHE SUS</a:t>
            </a:r>
            <a:endParaRPr lang="pt-BR" sz="6600" dirty="0">
              <a:solidFill>
                <a:schemeClr val="bg1"/>
              </a:solidFill>
            </a:endParaRPr>
          </a:p>
        </p:txBody>
      </p:sp>
      <p:pic>
        <p:nvPicPr>
          <p:cNvPr id="4" name="Imagem 3" descr="Avio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857364"/>
            <a:ext cx="7929618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4083056"/>
          </a:xfrm>
        </p:spPr>
        <p:txBody>
          <a:bodyPr>
            <a:normAutofit/>
          </a:bodyPr>
          <a:lstStyle/>
          <a:p>
            <a:r>
              <a:rPr lang="pt-BR" sz="6000" dirty="0" smtClean="0"/>
              <a:t>VAMOS VOAR PARA A VIDA.</a:t>
            </a:r>
            <a:endParaRPr lang="pt-BR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3429024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/>
              <a:t>TODOS VOCÊS SÃO MUITO IMPORTANTES.</a:t>
            </a:r>
            <a:endParaRPr lang="pt-BR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4725998"/>
          </a:xfrm>
        </p:spPr>
        <p:txBody>
          <a:bodyPr>
            <a:normAutofit/>
          </a:bodyPr>
          <a:lstStyle/>
          <a:p>
            <a:r>
              <a:rPr lang="pt-BR" sz="6000" dirty="0" smtClean="0"/>
              <a:t>E VÃO PILOTAR A SAÚDE COM MUITA RESPONSABILIDADE.</a:t>
            </a:r>
            <a:endParaRPr lang="pt-BR" sz="6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aviao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500042"/>
            <a:ext cx="8358246" cy="592935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71480"/>
            <a:ext cx="8429684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AO PAULO - Avião de traficantes leiloado - 450x3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71480"/>
            <a:ext cx="7858180" cy="57864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010170110118-nasa-avioes-futuro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42"/>
            <a:ext cx="7858180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RTEmagicC_esquadrilhaEV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642918"/>
            <a:ext cx="8001056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85794"/>
            <a:ext cx="7858180" cy="53578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5" descr="aviã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785794"/>
            <a:ext cx="8072494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3357586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solidFill>
                  <a:schemeClr val="tx1"/>
                </a:solidFill>
              </a:rPr>
              <a:t>O QUE FAZ AQUI UM PROFISSIONAL COMO EU?</a:t>
            </a:r>
            <a:endParaRPr lang="pt-BR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ockp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857232"/>
            <a:ext cx="7786742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av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8286808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4000528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>
                <a:solidFill>
                  <a:schemeClr val="tx1"/>
                </a:solidFill>
              </a:rPr>
              <a:t>HISTORIAR</a:t>
            </a:r>
            <a:br>
              <a:rPr lang="pt-BR" sz="6000" dirty="0" smtClean="0">
                <a:solidFill>
                  <a:schemeClr val="tx1"/>
                </a:solidFill>
              </a:rPr>
            </a:br>
            <a:r>
              <a:rPr lang="pt-BR" sz="6000" dirty="0" smtClean="0">
                <a:solidFill>
                  <a:schemeClr val="tx1"/>
                </a:solidFill>
              </a:rPr>
              <a:t>EXPERIÊNCIAS</a:t>
            </a:r>
            <a:br>
              <a:rPr lang="pt-BR" sz="6000" dirty="0" smtClean="0">
                <a:solidFill>
                  <a:schemeClr val="tx1"/>
                </a:solidFill>
              </a:rPr>
            </a:br>
            <a:r>
              <a:rPr lang="pt-BR" sz="6000" dirty="0" smtClean="0">
                <a:solidFill>
                  <a:schemeClr val="tx1"/>
                </a:solidFill>
              </a:rPr>
              <a:t>E SIMILARIDADES</a:t>
            </a:r>
            <a:endParaRPr lang="pt-BR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4429156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>
                <a:solidFill>
                  <a:schemeClr val="tx1"/>
                </a:solidFill>
              </a:rPr>
              <a:t>RESPONSABILIDADES NA DIREÇÃO, TENDO RUMO, COMANDO, CONTROLE E METAS.</a:t>
            </a:r>
            <a:endParaRPr lang="pt-BR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271567"/>
              </p:ext>
            </p:extLst>
          </p:nvPr>
        </p:nvGraphicFramePr>
        <p:xfrm>
          <a:off x="395536" y="188640"/>
          <a:ext cx="807249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95"/>
              </a:tblGrid>
              <a:tr h="56928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COMPARATIVOS</a:t>
                      </a:r>
                      <a:endParaRPr lang="pt-BR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87053"/>
              </p:ext>
            </p:extLst>
          </p:nvPr>
        </p:nvGraphicFramePr>
        <p:xfrm>
          <a:off x="395536" y="980728"/>
          <a:ext cx="821537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42279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P.</a:t>
                      </a:r>
                      <a:endParaRPr lang="pt-BR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G.</a:t>
                      </a:r>
                      <a:endParaRPr lang="pt-BR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ORGANIZAR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PLANEJAR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VERIFICAR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CHECAR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COMANDAR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ATUAR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FOCAR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ORIENTAR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ALERTAR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7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• CUMPRIR METAS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NOSSO CLIENTE: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04056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PRECISA</a:t>
            </a:r>
          </a:p>
          <a:p>
            <a:r>
              <a:rPr lang="pt-BR" sz="4000" dirty="0" smtClean="0"/>
              <a:t>DEPENDE</a:t>
            </a:r>
          </a:p>
          <a:p>
            <a:r>
              <a:rPr lang="pt-BR" sz="4000" dirty="0" smtClean="0"/>
              <a:t>ESPERA</a:t>
            </a:r>
          </a:p>
          <a:p>
            <a:r>
              <a:rPr lang="pt-BR" sz="4000" dirty="0" smtClean="0"/>
              <a:t>PAGA PARA SER TRATADO COM CARINHO E RESPEITO.</a:t>
            </a:r>
          </a:p>
          <a:p>
            <a:pPr>
              <a:buNone/>
            </a:pPr>
            <a:endParaRPr lang="pt-BR" sz="4000" dirty="0" smtClean="0"/>
          </a:p>
          <a:p>
            <a:pPr>
              <a:buNone/>
            </a:pPr>
            <a:r>
              <a:rPr lang="pt-BR" sz="4000" b="1" dirty="0" smtClean="0"/>
              <a:t>META: </a:t>
            </a:r>
            <a:r>
              <a:rPr lang="pt-BR" sz="4000" dirty="0" smtClean="0"/>
              <a:t>BOM RESULTADO!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4511684"/>
          </a:xfrm>
        </p:spPr>
        <p:txBody>
          <a:bodyPr/>
          <a:lstStyle/>
          <a:p>
            <a:pPr algn="ctr"/>
            <a:r>
              <a:rPr lang="pt-BR" sz="6000" dirty="0" smtClean="0"/>
              <a:t>SOU RESPONSÁVEL POR SUAS</a:t>
            </a:r>
            <a:br>
              <a:rPr lang="pt-BR" sz="6000" dirty="0" smtClean="0"/>
            </a:br>
            <a:r>
              <a:rPr lang="pt-BR" sz="8800" dirty="0" smtClean="0"/>
              <a:t>VIDAS.</a:t>
            </a:r>
            <a:endParaRPr lang="pt-BR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3071834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/>
              <a:t>O PREÇO DE UMA FALHA PODE SER IMPAGÁVEL.</a:t>
            </a:r>
            <a:endParaRPr lang="pt-BR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443914" cy="5452088"/>
          </a:xfrm>
        </p:spPr>
        <p:txBody>
          <a:bodyPr>
            <a:normAutofit/>
          </a:bodyPr>
          <a:lstStyle/>
          <a:p>
            <a:r>
              <a:rPr lang="pt-BR" sz="6000" dirty="0" smtClean="0"/>
              <a:t>PARA EVITAR FALHAS?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>CHECK LIST – </a:t>
            </a:r>
            <a:r>
              <a:rPr lang="pt-BR" sz="6000" dirty="0"/>
              <a:t>TESTE – </a:t>
            </a:r>
            <a:r>
              <a:rPr lang="pt-BR" sz="6000" dirty="0" smtClean="0"/>
              <a:t>PLANO </a:t>
            </a:r>
            <a:r>
              <a:rPr lang="pt-BR" sz="6000" dirty="0"/>
              <a:t>– RESPONSABILIDADE</a:t>
            </a:r>
            <a:endParaRPr lang="pt-BR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109</Words>
  <Application>Microsoft Office PowerPoint</Application>
  <PresentationFormat>Apresentação no Ecrã (4:3)</PresentationFormat>
  <Paragraphs>30</Paragraphs>
  <Slides>21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do Office</vt:lpstr>
      <vt:lpstr>ACOLHE SUS</vt:lpstr>
      <vt:lpstr>O QUE FAZ AQUI UM PROFISSIONAL COMO EU?</vt:lpstr>
      <vt:lpstr>HISTORIAR EXPERIÊNCIAS E SIMILARIDADES</vt:lpstr>
      <vt:lpstr>RESPONSABILIDADES NA DIREÇÃO, TENDO RUMO, COMANDO, CONTROLE E METAS.</vt:lpstr>
      <vt:lpstr>Apresentação do PowerPoint</vt:lpstr>
      <vt:lpstr>NOSSO CLIENTE:</vt:lpstr>
      <vt:lpstr>SOU RESPONSÁVEL POR SUAS VIDAS.</vt:lpstr>
      <vt:lpstr>O PREÇO DE UMA FALHA PODE SER IMPAGÁVEL.</vt:lpstr>
      <vt:lpstr>PARA EVITAR FALHAS?  CHECK LIST – TESTE – PLANO – RESPONSABILIDADE</vt:lpstr>
      <vt:lpstr>VAMOS VOAR PARA A VIDA.</vt:lpstr>
      <vt:lpstr>TODOS VOCÊS SÃO MUITO IMPORTANTES.</vt:lpstr>
      <vt:lpstr>E VÃO PILOTAR A SAÚDE COM MUITA RESPONSABILIDADE.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ACOLHE SUS</dc:title>
  <dc:creator>alynnebrito</dc:creator>
  <cp:lastModifiedBy>ADM</cp:lastModifiedBy>
  <cp:revision>43</cp:revision>
  <cp:lastPrinted>2017-02-06T19:44:10Z</cp:lastPrinted>
  <dcterms:created xsi:type="dcterms:W3CDTF">2017-02-06T17:20:26Z</dcterms:created>
  <dcterms:modified xsi:type="dcterms:W3CDTF">2017-02-20T18:30:04Z</dcterms:modified>
</cp:coreProperties>
</file>