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7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0" r:id="rId15"/>
    <p:sldId id="279" r:id="rId16"/>
    <p:sldId id="273" r:id="rId17"/>
    <p:sldId id="275" r:id="rId18"/>
    <p:sldId id="278" r:id="rId19"/>
    <p:sldId id="274" r:id="rId20"/>
    <p:sldId id="276" r:id="rId21"/>
    <p:sldId id="277" r:id="rId22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327A1-A8AC-4B22-A093-EFDBCEBA18D4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08324-C6A7-424B-B879-2A55E9ADD4D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2597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6566D-6309-461F-85FD-A129E6BE678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0B3FB-E2CA-4DB7-8E3B-DB4F8200C54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5781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6A59-5F79-4FFF-9C2C-01BEF135559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1CEC-F040-4856-8AD9-B34FCF8913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6A59-5F79-4FFF-9C2C-01BEF135559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1CEC-F040-4856-8AD9-B34FCF8913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6A59-5F79-4FFF-9C2C-01BEF135559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1CEC-F040-4856-8AD9-B34FCF8913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6A59-5F79-4FFF-9C2C-01BEF135559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1CEC-F040-4856-8AD9-B34FCF8913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6A59-5F79-4FFF-9C2C-01BEF135559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1CEC-F040-4856-8AD9-B34FCF8913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6A59-5F79-4FFF-9C2C-01BEF135559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1CEC-F040-4856-8AD9-B34FCF8913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6A59-5F79-4FFF-9C2C-01BEF135559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1CEC-F040-4856-8AD9-B34FCF8913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6A59-5F79-4FFF-9C2C-01BEF135559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1CEC-F040-4856-8AD9-B34FCF8913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6A59-5F79-4FFF-9C2C-01BEF135559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1CEC-F040-4856-8AD9-B34FCF8913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6A59-5F79-4FFF-9C2C-01BEF135559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1CEC-F040-4856-8AD9-B34FCF8913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D6A59-5F79-4FFF-9C2C-01BEF135559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01CEC-F040-4856-8AD9-B34FCF8913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D6A59-5F79-4FFF-9C2C-01BEF135559F}" type="datetimeFigureOut">
              <a:rPr lang="pt-BR" smtClean="0"/>
              <a:pPr/>
              <a:t>20/02/2017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01CEC-F040-4856-8AD9-B34FCF89139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pt-BR" sz="6600" dirty="0" smtClean="0">
                <a:solidFill>
                  <a:schemeClr val="bg1"/>
                </a:solidFill>
              </a:rPr>
              <a:t>ACOLHE SUS</a:t>
            </a:r>
            <a:endParaRPr lang="pt-BR" sz="6600" dirty="0">
              <a:solidFill>
                <a:schemeClr val="bg1"/>
              </a:solidFill>
            </a:endParaRPr>
          </a:p>
        </p:txBody>
      </p:sp>
      <p:pic>
        <p:nvPicPr>
          <p:cNvPr id="4" name="Imagem 3" descr="Avio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857364"/>
            <a:ext cx="7929618" cy="450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4083056"/>
          </a:xfrm>
        </p:spPr>
        <p:txBody>
          <a:bodyPr>
            <a:normAutofit/>
          </a:bodyPr>
          <a:lstStyle/>
          <a:p>
            <a:r>
              <a:rPr lang="pt-BR" sz="6000" dirty="0" smtClean="0"/>
              <a:t>VAMOS VOAR PARA A VIDA.</a:t>
            </a:r>
            <a:endParaRPr lang="pt-BR" sz="6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3429024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/>
              <a:t>TODOS VOCÊS SÃO MUITO IMPORTANTES.</a:t>
            </a:r>
            <a:endParaRPr lang="pt-BR" sz="6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4725998"/>
          </a:xfrm>
        </p:spPr>
        <p:txBody>
          <a:bodyPr>
            <a:normAutofit/>
          </a:bodyPr>
          <a:lstStyle/>
          <a:p>
            <a:r>
              <a:rPr lang="pt-BR" sz="6000" dirty="0" smtClean="0"/>
              <a:t>E VÃO PILOTAR A SAÚDE COM MUITA RESPONSABILIDADE.</a:t>
            </a:r>
            <a:endParaRPr lang="pt-BR" sz="6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aviao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500042"/>
            <a:ext cx="8358246" cy="5929354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maxresdefaul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571480"/>
            <a:ext cx="8429684" cy="5857916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SAO PAULO - Avião de traficantes leiloado - 450x3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571480"/>
            <a:ext cx="7858180" cy="578647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010170110118-nasa-avioes-futuro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500042"/>
            <a:ext cx="7858180" cy="571504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RTEmagicC_esquadrilhaEV.jp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642918"/>
            <a:ext cx="8001056" cy="557216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785794"/>
            <a:ext cx="7858180" cy="535785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ço Reservado para Conteúdo 5" descr="avião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785794"/>
            <a:ext cx="8072494" cy="55007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472" y="1214422"/>
            <a:ext cx="8229600" cy="3357586"/>
          </a:xfrm>
        </p:spPr>
        <p:txBody>
          <a:bodyPr>
            <a:noAutofit/>
          </a:bodyPr>
          <a:lstStyle/>
          <a:p>
            <a:pPr algn="ctr"/>
            <a:r>
              <a:rPr lang="pt-BR" sz="6000" dirty="0" smtClean="0">
                <a:solidFill>
                  <a:schemeClr val="tx1"/>
                </a:solidFill>
              </a:rPr>
              <a:t>O QUE FAZ AQUI UM PROFISSIONAL COMO EU?</a:t>
            </a:r>
            <a:endParaRPr lang="pt-BR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cockp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857232"/>
            <a:ext cx="7786742" cy="528641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avi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71480"/>
            <a:ext cx="8286808" cy="57150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10" y="785794"/>
            <a:ext cx="8229600" cy="4000528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>
                <a:solidFill>
                  <a:schemeClr val="tx1"/>
                </a:solidFill>
              </a:rPr>
              <a:t>HISTORIAR</a:t>
            </a:r>
            <a:br>
              <a:rPr lang="pt-BR" sz="6000" dirty="0" smtClean="0">
                <a:solidFill>
                  <a:schemeClr val="tx1"/>
                </a:solidFill>
              </a:rPr>
            </a:br>
            <a:r>
              <a:rPr lang="pt-BR" sz="6000" dirty="0" smtClean="0">
                <a:solidFill>
                  <a:schemeClr val="tx1"/>
                </a:solidFill>
              </a:rPr>
              <a:t>EXPERIÊNCIAS</a:t>
            </a:r>
            <a:br>
              <a:rPr lang="pt-BR" sz="6000" dirty="0" smtClean="0">
                <a:solidFill>
                  <a:schemeClr val="tx1"/>
                </a:solidFill>
              </a:rPr>
            </a:br>
            <a:r>
              <a:rPr lang="pt-BR" sz="6000" dirty="0" smtClean="0">
                <a:solidFill>
                  <a:schemeClr val="tx1"/>
                </a:solidFill>
              </a:rPr>
              <a:t>E SIMILARIDADES</a:t>
            </a:r>
            <a:endParaRPr lang="pt-BR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4429156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>
                <a:solidFill>
                  <a:schemeClr val="tx1"/>
                </a:solidFill>
              </a:rPr>
              <a:t>RESPONSABILIDADES NA DIREÇÃO, TENDO RUMO, COMANDO, CONTROLE E METAS.</a:t>
            </a:r>
            <a:endParaRPr lang="pt-BR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271567"/>
              </p:ext>
            </p:extLst>
          </p:nvPr>
        </p:nvGraphicFramePr>
        <p:xfrm>
          <a:off x="395536" y="188640"/>
          <a:ext cx="807249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495"/>
              </a:tblGrid>
              <a:tr h="569286">
                <a:tc>
                  <a:txBody>
                    <a:bodyPr/>
                    <a:lstStyle/>
                    <a:p>
                      <a:pPr algn="ctr"/>
                      <a:r>
                        <a:rPr lang="pt-BR" sz="3600" dirty="0" smtClean="0"/>
                        <a:t>COMPARATIVOS</a:t>
                      </a:r>
                      <a:endParaRPr lang="pt-BR" sz="3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687053"/>
              </p:ext>
            </p:extLst>
          </p:nvPr>
        </p:nvGraphicFramePr>
        <p:xfrm>
          <a:off x="395536" y="980728"/>
          <a:ext cx="821537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685"/>
                <a:gridCol w="4107685"/>
              </a:tblGrid>
              <a:tr h="422795"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P.</a:t>
                      </a:r>
                      <a:endParaRPr lang="pt-BR" sz="2400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dirty="0" smtClean="0"/>
                        <a:t>G.</a:t>
                      </a:r>
                      <a:endParaRPr lang="pt-BR" sz="2400" dirty="0"/>
                    </a:p>
                  </a:txBody>
                  <a:tcPr>
                    <a:lnT w="12700" cmpd="sng">
                      <a:noFill/>
                    </a:lnT>
                  </a:tcPr>
                </a:tc>
              </a:tr>
              <a:tr h="422795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• ORGANIZAR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22795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• PLANEJAR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2795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• VERIFICAR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2795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• CHECAR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2795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• COMANDAR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422795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• ATUAR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2795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• FOCAR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2795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• ORIENTAR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2795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• ALERTAR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22795">
                <a:tc>
                  <a:txBody>
                    <a:bodyPr/>
                    <a:lstStyle/>
                    <a:p>
                      <a:r>
                        <a:rPr lang="pt-BR" sz="2800" dirty="0" smtClean="0"/>
                        <a:t>• CUMPRIR METAS</a:t>
                      </a:r>
                      <a:endParaRPr lang="pt-B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chemeClr val="bg1"/>
                </a:solidFill>
              </a:rPr>
              <a:t>NOSSO CLIENTE: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504056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PRECISA</a:t>
            </a:r>
          </a:p>
          <a:p>
            <a:r>
              <a:rPr lang="pt-BR" sz="4000" dirty="0" smtClean="0"/>
              <a:t>DEPENDE</a:t>
            </a:r>
          </a:p>
          <a:p>
            <a:r>
              <a:rPr lang="pt-BR" sz="4000" dirty="0" smtClean="0"/>
              <a:t>ESPERA</a:t>
            </a:r>
          </a:p>
          <a:p>
            <a:r>
              <a:rPr lang="pt-BR" sz="4000" dirty="0" smtClean="0"/>
              <a:t>PAGA PARA SER TRATADO COM CARINHO E RESPEITO.</a:t>
            </a:r>
          </a:p>
          <a:p>
            <a:pPr>
              <a:buNone/>
            </a:pPr>
            <a:endParaRPr lang="pt-BR" sz="4000" dirty="0" smtClean="0"/>
          </a:p>
          <a:p>
            <a:pPr>
              <a:buNone/>
            </a:pPr>
            <a:r>
              <a:rPr lang="pt-BR" sz="4000" b="1" dirty="0" smtClean="0"/>
              <a:t>META: </a:t>
            </a:r>
            <a:r>
              <a:rPr lang="pt-BR" sz="4000" dirty="0" smtClean="0"/>
              <a:t>BOM RESULTADO!</a:t>
            </a:r>
            <a:endParaRPr lang="pt-B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4511684"/>
          </a:xfrm>
        </p:spPr>
        <p:txBody>
          <a:bodyPr/>
          <a:lstStyle/>
          <a:p>
            <a:pPr algn="ctr"/>
            <a:r>
              <a:rPr lang="pt-BR" sz="6000" dirty="0" smtClean="0"/>
              <a:t>SOU RESPONSÁVEL POR SUAS</a:t>
            </a:r>
            <a:br>
              <a:rPr lang="pt-BR" sz="6000" dirty="0" smtClean="0"/>
            </a:br>
            <a:r>
              <a:rPr lang="pt-BR" sz="8800" dirty="0" smtClean="0"/>
              <a:t>VIDAS.</a:t>
            </a:r>
            <a:endParaRPr lang="pt-BR" sz="8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3071834"/>
          </a:xfrm>
        </p:spPr>
        <p:txBody>
          <a:bodyPr>
            <a:normAutofit/>
          </a:bodyPr>
          <a:lstStyle/>
          <a:p>
            <a:pPr algn="ctr"/>
            <a:r>
              <a:rPr lang="pt-BR" sz="6000" dirty="0" smtClean="0"/>
              <a:t>O PREÇO DE UMA FALHA PODE SER IMPAGÁVEL.</a:t>
            </a:r>
            <a:endParaRPr lang="pt-BR" sz="6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443914" cy="5452088"/>
          </a:xfrm>
        </p:spPr>
        <p:txBody>
          <a:bodyPr>
            <a:normAutofit/>
          </a:bodyPr>
          <a:lstStyle/>
          <a:p>
            <a:r>
              <a:rPr lang="pt-BR" sz="6000" dirty="0" smtClean="0"/>
              <a:t>PARA EVITAR FALHAS?</a:t>
            </a:r>
            <a:br>
              <a:rPr lang="pt-BR" sz="6000" dirty="0" smtClean="0"/>
            </a:b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>CHECK LIST – </a:t>
            </a:r>
            <a:r>
              <a:rPr lang="pt-BR" sz="6000" dirty="0"/>
              <a:t>TESTE – </a:t>
            </a:r>
            <a:r>
              <a:rPr lang="pt-BR" sz="6000" dirty="0" smtClean="0"/>
              <a:t>PLANO </a:t>
            </a:r>
            <a:r>
              <a:rPr lang="pt-BR" sz="6000" dirty="0"/>
              <a:t>– RESPONSABILIDADE</a:t>
            </a:r>
            <a:endParaRPr lang="pt-BR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</TotalTime>
  <Words>109</Words>
  <Application>Microsoft Office PowerPoint</Application>
  <PresentationFormat>Apresentação no Ecrã (4:3)</PresentationFormat>
  <Paragraphs>30</Paragraphs>
  <Slides>21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21</vt:i4>
      </vt:variant>
    </vt:vector>
  </HeadingPairs>
  <TitlesOfParts>
    <vt:vector size="24" baseType="lpstr">
      <vt:lpstr>Arial</vt:lpstr>
      <vt:lpstr>Calibri</vt:lpstr>
      <vt:lpstr>Tema do Office</vt:lpstr>
      <vt:lpstr>ACOLHE SUS</vt:lpstr>
      <vt:lpstr>O QUE FAZ AQUI UM PROFISSIONAL COMO EU?</vt:lpstr>
      <vt:lpstr>HISTORIAR EXPERIÊNCIAS E SIMILARIDADES</vt:lpstr>
      <vt:lpstr>RESPONSABILIDADES NA DIREÇÃO, TENDO RUMO, COMANDO, CONTROLE E METAS.</vt:lpstr>
      <vt:lpstr>Apresentação do PowerPoint</vt:lpstr>
      <vt:lpstr>NOSSO CLIENTE:</vt:lpstr>
      <vt:lpstr>SOU RESPONSÁVEL POR SUAS VIDAS.</vt:lpstr>
      <vt:lpstr>O PREÇO DE UMA FALHA PODE SER IMPAGÁVEL.</vt:lpstr>
      <vt:lpstr>PARA EVITAR FALHAS?  CHECK LIST – TESTE – PLANO – RESPONSABILIDADE</vt:lpstr>
      <vt:lpstr>VAMOS VOAR PARA A VIDA.</vt:lpstr>
      <vt:lpstr>TODOS VOCÊS SÃO MUITO IMPORTANTES.</vt:lpstr>
      <vt:lpstr>E VÃO PILOTAR A SAÚDE COM MUITA RESPONSABILIDADE.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ACOLHE SUS</dc:title>
  <dc:creator>alynnebrito</dc:creator>
  <cp:lastModifiedBy>ADM</cp:lastModifiedBy>
  <cp:revision>43</cp:revision>
  <cp:lastPrinted>2017-02-06T19:44:10Z</cp:lastPrinted>
  <dcterms:created xsi:type="dcterms:W3CDTF">2017-02-06T17:20:26Z</dcterms:created>
  <dcterms:modified xsi:type="dcterms:W3CDTF">2017-02-20T18:30:04Z</dcterms:modified>
</cp:coreProperties>
</file>