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301" r:id="rId2"/>
    <p:sldId id="296" r:id="rId3"/>
    <p:sldId id="297" r:id="rId4"/>
    <p:sldId id="270" r:id="rId5"/>
    <p:sldId id="293" r:id="rId6"/>
    <p:sldId id="300" r:id="rId7"/>
    <p:sldId id="298" r:id="rId8"/>
    <p:sldId id="299" r:id="rId9"/>
    <p:sldId id="277" r:id="rId10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8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91BB-D638-42DE-8ACD-5159E2BCC174}" type="datetimeFigureOut">
              <a:rPr lang="pt-BR" smtClean="0"/>
              <a:t>11/02/2021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B9373-3FA2-4A7C-8297-A9252FA3CC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326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DDEB0-E6C6-47BD-9D2D-7215EFCFDB43}" type="datetimeFigureOut">
              <a:rPr lang="pt-BR" smtClean="0"/>
              <a:t>11/02/2021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6D35D-9322-489F-977C-08274B1D59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14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11/02/2021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74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11/02/2021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17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11/02/2021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951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538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600" b="1" cap="all" baseline="0">
                <a:solidFill>
                  <a:srgbClr val="0000F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11/02/2021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70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11/02/2021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50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11/02/2021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1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11/02/2021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5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11/02/2021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1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11/02/2021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09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11/02/2021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74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11/02/2021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26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2546"/>
            <a:ext cx="936104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F2CB1-367A-4B0D-BB00-A8B8B530A5F3}" type="datetimeFigureOut">
              <a:rPr lang="pt-BR" smtClean="0"/>
              <a:t>11/02/2021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F7525-A785-4C00-A9B0-897F0781CAB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5" name="Retângulo 14"/>
          <p:cNvSpPr/>
          <p:nvPr userDrawn="1"/>
        </p:nvSpPr>
        <p:spPr>
          <a:xfrm>
            <a:off x="467544" y="195486"/>
            <a:ext cx="8208912" cy="439248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74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275" y="1347614"/>
            <a:ext cx="6248400" cy="1702724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9284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26058"/>
            <a:ext cx="8229600" cy="56557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00CC"/>
                </a:solidFill>
              </a:rPr>
              <a:t>DIGITE AQUI O NOME DO CURSO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467544" y="2064247"/>
            <a:ext cx="8229600" cy="13715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b="1" dirty="0"/>
          </a:p>
          <a:p>
            <a:pPr marL="0" indent="0" algn="r">
              <a:buFont typeface="Arial" panose="020B0604020202020204" pitchFamily="34" charset="0"/>
              <a:buNone/>
            </a:pPr>
            <a:r>
              <a:rPr lang="pt-BR" sz="2800" b="1" dirty="0"/>
              <a:t>Prof. Esp.: Digite aqui o nome do Professor(a)</a:t>
            </a:r>
            <a:endParaRPr lang="pt-BR" b="1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57200" y="3939902"/>
            <a:ext cx="8229600" cy="6480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800" b="1" dirty="0"/>
              <a:t>Aula 1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0184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>
                <a:solidFill>
                  <a:srgbClr val="0000CC"/>
                </a:solidFill>
              </a:rPr>
              <a:t>TÍTULOS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/>
              <a:t>Os títulos devem ficar em </a:t>
            </a:r>
            <a:r>
              <a:rPr lang="pt-BR" sz="2800" b="1" dirty="0"/>
              <a:t>CAIXA ALTA</a:t>
            </a:r>
            <a:r>
              <a:rPr lang="pt-BR" sz="2800" dirty="0"/>
              <a:t>, </a:t>
            </a:r>
            <a:r>
              <a:rPr lang="pt-BR" sz="2800" b="1" dirty="0"/>
              <a:t>negrito</a:t>
            </a:r>
            <a:r>
              <a:rPr lang="pt-BR" sz="2800" dirty="0"/>
              <a:t> e </a:t>
            </a:r>
            <a:r>
              <a:rPr lang="pt-BR" sz="2800" b="1" dirty="0">
                <a:solidFill>
                  <a:srgbClr val="0000CC"/>
                </a:solidFill>
              </a:rPr>
              <a:t>cor azul</a:t>
            </a:r>
            <a:r>
              <a:rPr lang="pt-BR" sz="2800" dirty="0"/>
              <a:t>. </a:t>
            </a:r>
          </a:p>
          <a:p>
            <a:pPr algn="just"/>
            <a:r>
              <a:rPr lang="pt-BR" sz="2800" dirty="0"/>
              <a:t>Tamanho </a:t>
            </a:r>
            <a:r>
              <a:rPr lang="pt-BR" sz="2800" b="1" dirty="0">
                <a:solidFill>
                  <a:srgbClr val="0000CC"/>
                </a:solidFill>
              </a:rPr>
              <a:t>36</a:t>
            </a:r>
            <a:r>
              <a:rPr lang="pt-BR" sz="2800" dirty="0"/>
              <a:t> e </a:t>
            </a:r>
            <a:r>
              <a:rPr lang="pt-BR" sz="2800" u="sng" dirty="0"/>
              <a:t>centralizado</a:t>
            </a:r>
            <a:r>
              <a:rPr lang="pt-BR" sz="2800" dirty="0"/>
              <a:t>.</a:t>
            </a:r>
          </a:p>
          <a:p>
            <a:pPr algn="just"/>
            <a:r>
              <a:rPr lang="pt-BR" sz="2800" dirty="0"/>
              <a:t>Não utilizar sombreamento nos títulos.</a:t>
            </a:r>
          </a:p>
        </p:txBody>
      </p:sp>
    </p:spTree>
    <p:extLst>
      <p:ext uri="{BB962C8B-B14F-4D97-AF65-F5344CB8AC3E}">
        <p14:creationId xmlns:p14="http://schemas.microsoft.com/office/powerpoint/2010/main" val="341417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>
                <a:solidFill>
                  <a:srgbClr val="0000CC"/>
                </a:solidFill>
              </a:rPr>
              <a:t>CORPO DO TEXTO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/>
              <a:t>Adicione aqui o seu texto e/ou ilustração.</a:t>
            </a:r>
          </a:p>
          <a:p>
            <a:pPr algn="just"/>
            <a:r>
              <a:rPr lang="pt-BR" sz="2800" dirty="0"/>
              <a:t>Fonte: </a:t>
            </a:r>
            <a:r>
              <a:rPr lang="pt-BR" sz="2800" dirty="0" err="1"/>
              <a:t>Calibri</a:t>
            </a:r>
            <a:r>
              <a:rPr lang="pt-BR" sz="2800" dirty="0"/>
              <a:t> ou Arial (padronizar em todo material).</a:t>
            </a:r>
          </a:p>
          <a:p>
            <a:pPr algn="just"/>
            <a:r>
              <a:rPr lang="pt-BR" sz="2800" dirty="0"/>
              <a:t>Texto </a:t>
            </a:r>
            <a:r>
              <a:rPr lang="pt-BR" sz="2800" u="sng" dirty="0"/>
              <a:t>justificado</a:t>
            </a:r>
            <a:r>
              <a:rPr lang="pt-BR" sz="2800" dirty="0"/>
              <a:t>.</a:t>
            </a:r>
          </a:p>
          <a:p>
            <a:pPr algn="just"/>
            <a:r>
              <a:rPr lang="pt-BR" sz="2800" dirty="0"/>
              <a:t>Tamanho da fonte recomendado: </a:t>
            </a:r>
            <a:r>
              <a:rPr lang="pt-BR" sz="3600" b="1" cap="all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32</a:t>
            </a:r>
            <a:r>
              <a:rPr lang="pt-BR" sz="2800" dirty="0"/>
              <a:t>, </a:t>
            </a:r>
            <a:r>
              <a:rPr lang="pt-BR" sz="3600" b="1" cap="all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28</a:t>
            </a:r>
            <a:r>
              <a:rPr lang="pt-BR" sz="2800" dirty="0"/>
              <a:t> ou </a:t>
            </a:r>
            <a:r>
              <a:rPr lang="pt-BR" sz="3600" b="1" cap="all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24</a:t>
            </a:r>
            <a:r>
              <a:rPr lang="pt-BR" sz="2800" dirty="0"/>
              <a:t>.</a:t>
            </a:r>
          </a:p>
          <a:p>
            <a:pPr marL="457200" lvl="1" indent="0" algn="just">
              <a:buNone/>
            </a:pPr>
            <a:r>
              <a:rPr lang="pt-BR" sz="2400" dirty="0">
                <a:solidFill>
                  <a:srgbClr val="0000FF"/>
                </a:solidFill>
              </a:rPr>
              <a:t>Observação: </a:t>
            </a:r>
            <a:r>
              <a:rPr lang="pt-BR" sz="2400" dirty="0"/>
              <a:t>não ultrapassar o limite da margem.</a:t>
            </a:r>
          </a:p>
        </p:txBody>
      </p:sp>
    </p:spTree>
    <p:extLst>
      <p:ext uri="{BB962C8B-B14F-4D97-AF65-F5344CB8AC3E}">
        <p14:creationId xmlns:p14="http://schemas.microsoft.com/office/powerpoint/2010/main" val="321606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>
                <a:solidFill>
                  <a:srgbClr val="0000CC"/>
                </a:solidFill>
              </a:rPr>
              <a:t>ILUSTRAÇÃO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076056" y="1203598"/>
            <a:ext cx="3528392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t-BR" sz="2800" dirty="0"/>
              <a:t>Escolha imagens com boa qualidade de resolução e nitidez.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07469" y="4002424"/>
            <a:ext cx="1314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/>
              <a:t>Fonte: </a:t>
            </a:r>
            <a:r>
              <a:rPr lang="pt-BR" sz="1050" dirty="0"/>
              <a:t>UNICET</a:t>
            </a:r>
            <a:r>
              <a:rPr lang="pt-BR" sz="1000" dirty="0"/>
              <a:t>, 2018.</a:t>
            </a:r>
          </a:p>
        </p:txBody>
      </p:sp>
      <p:pic>
        <p:nvPicPr>
          <p:cNvPr id="1027" name="Picture 3" descr="C:\Users\Usuário_12\Desktop\UNICET\PROJETO - UNIVERSIDADE CORPORATIVA\VÍDEOS - FOTOS\FOTOS\Seleção_Unicet\_DSC0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79" y="1347614"/>
            <a:ext cx="3959677" cy="262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14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00CC"/>
                </a:solidFill>
              </a:rPr>
              <a:t>ILUSTRAÇÃO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283968" y="1419622"/>
            <a:ext cx="4355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/>
              <a:t>A fonte deve ser inserida em qualquer imagem, tabela, gráfico entre outros, mesmo que seja de autoria própria.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43608" y="2989283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UNICET, 2019.</a:t>
            </a:r>
          </a:p>
        </p:txBody>
      </p:sp>
      <p:pic>
        <p:nvPicPr>
          <p:cNvPr id="7" name="Imagem 6" descr="D:\UNICET\HOME OFFICE - SECAD\LOGO UNICE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47808"/>
            <a:ext cx="2780665" cy="1159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06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>
                <a:solidFill>
                  <a:srgbClr val="0000CC"/>
                </a:solidFill>
              </a:rPr>
              <a:t>DICAS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Novo slide tecle </a:t>
            </a:r>
            <a:r>
              <a:rPr lang="pt-BR" b="1" dirty="0" err="1"/>
              <a:t>Ctrl</a:t>
            </a:r>
            <a:r>
              <a:rPr lang="pt-BR" dirty="0" err="1"/>
              <a:t>+</a:t>
            </a:r>
            <a:r>
              <a:rPr lang="pt-BR" b="1" dirty="0" err="1"/>
              <a:t>M</a:t>
            </a:r>
            <a:endParaRPr lang="pt-BR" b="1" dirty="0"/>
          </a:p>
          <a:p>
            <a:r>
              <a:rPr lang="pt-BR" dirty="0"/>
              <a:t>Duplicar slide tecle </a:t>
            </a:r>
            <a:r>
              <a:rPr lang="pt-BR" b="1" dirty="0" err="1"/>
              <a:t>Ctrl</a:t>
            </a:r>
            <a:r>
              <a:rPr lang="pt-BR" dirty="0" err="1"/>
              <a:t>+</a:t>
            </a:r>
            <a:r>
              <a:rPr lang="pt-BR" b="1" dirty="0" err="1"/>
              <a:t>D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05132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200151"/>
            <a:ext cx="7931224" cy="3394472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Inserir as referências utilizadas nesta aula. Em ordem alfabética.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800" dirty="0"/>
              <a:t>Ex.: FERREIRA, Leslie. </a:t>
            </a:r>
            <a:r>
              <a:rPr lang="pt-BR" sz="2800" b="1" dirty="0"/>
              <a:t>O fonoaudiólogo e a escola</a:t>
            </a:r>
            <a:r>
              <a:rPr lang="pt-BR" sz="2800" dirty="0"/>
              <a:t>. São Paulo: </a:t>
            </a:r>
            <a:r>
              <a:rPr lang="pt-BR" sz="2800" dirty="0" err="1"/>
              <a:t>Summus</a:t>
            </a:r>
            <a:r>
              <a:rPr lang="pt-BR" sz="2800" dirty="0"/>
              <a:t>, 1991. Disponível em: www.ferreira.com.br. Acesso em: 10 jan. 2017.</a:t>
            </a:r>
          </a:p>
        </p:txBody>
      </p:sp>
    </p:spTree>
    <p:extLst>
      <p:ext uri="{BB962C8B-B14F-4D97-AF65-F5344CB8AC3E}">
        <p14:creationId xmlns:p14="http://schemas.microsoft.com/office/powerpoint/2010/main" val="2259225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76848" y="2067694"/>
            <a:ext cx="40318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BONS ESTUDOS!</a:t>
            </a:r>
            <a:endParaRPr lang="pt-BR" sz="3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395" y="3494716"/>
            <a:ext cx="2582029" cy="925200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23450"/>
            <a:ext cx="3642186" cy="992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6829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1298</TotalTime>
  <Words>191</Words>
  <Application>Microsoft Office PowerPoint</Application>
  <PresentationFormat>Apresentação na tela (16:9)</PresentationFormat>
  <Paragraphs>28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DIGITE AQUI O NOME DO CURSO</vt:lpstr>
      <vt:lpstr>TÍTULOS</vt:lpstr>
      <vt:lpstr>CORPO DO TEXTO</vt:lpstr>
      <vt:lpstr>ILUSTRAÇÃO</vt:lpstr>
      <vt:lpstr>ILUSTRAÇÃO</vt:lpstr>
      <vt:lpstr>DICAS</vt:lpstr>
      <vt:lpstr>REFERÊNCIAS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 SERVIÇOS PÚBLICO</dc:title>
  <dc:creator>Alexandre Antonio de Oliveira Andrade</dc:creator>
  <cp:lastModifiedBy>Katia Gomes</cp:lastModifiedBy>
  <cp:revision>210</cp:revision>
  <dcterms:created xsi:type="dcterms:W3CDTF">2016-03-21T19:21:03Z</dcterms:created>
  <dcterms:modified xsi:type="dcterms:W3CDTF">2021-02-11T17:53:55Z</dcterms:modified>
</cp:coreProperties>
</file>