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76" r:id="rId1"/>
    <p:sldMasterId id="2147484843" r:id="rId2"/>
    <p:sldMasterId id="2147484869" r:id="rId3"/>
    <p:sldMasterId id="2147484881" r:id="rId4"/>
  </p:sldMasterIdLst>
  <p:notesMasterIdLst>
    <p:notesMasterId r:id="rId13"/>
  </p:notesMasterIdLst>
  <p:handoutMasterIdLst>
    <p:handoutMasterId r:id="rId14"/>
  </p:handoutMasterIdLst>
  <p:sldIdLst>
    <p:sldId id="777" r:id="rId5"/>
    <p:sldId id="888" r:id="rId6"/>
    <p:sldId id="883" r:id="rId7"/>
    <p:sldId id="887" r:id="rId8"/>
    <p:sldId id="886" r:id="rId9"/>
    <p:sldId id="889" r:id="rId10"/>
    <p:sldId id="890" r:id="rId11"/>
    <p:sldId id="840" r:id="rId12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DEEC"/>
    <a:srgbClr val="66FFFF"/>
    <a:srgbClr val="00FFFF"/>
    <a:srgbClr val="0000FF"/>
    <a:srgbClr val="FF33CC"/>
    <a:srgbClr val="009900"/>
    <a:srgbClr val="FF0909"/>
    <a:srgbClr val="FFFF99"/>
    <a:srgbClr val="FFCC66"/>
    <a:srgbClr val="DC38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Estilo Médio 1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Estilo Claro 1 - Ênfas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Estilo Médio 4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Estilo Médio 4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AF606853-7671-496A-8E4F-DF71F8EC918B}" styleName="Estilo Escuro 1 - Ênfas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Estilo Escuro 2 - Ênfase 5/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Estilo Escuro 2 - Ênfase 3/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Estilo Escuro 2 - Ênfase 1/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CAF9ED-07DC-4A11-8D7F-57B35C25682E}" styleName="Estilo Médio 1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7649" autoAdjust="0"/>
  </p:normalViewPr>
  <p:slideViewPr>
    <p:cSldViewPr>
      <p:cViewPr>
        <p:scale>
          <a:sx n="95" d="100"/>
          <a:sy n="95" d="100"/>
        </p:scale>
        <p:origin x="-2094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8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30A9C9-A560-484C-A4F0-F6F8D21BE40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4D85244D-EB12-4622-9033-A8F8ECCDC309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dirty="0">
              <a:solidFill>
                <a:schemeClr val="bg1"/>
              </a:solidFill>
              <a:latin typeface="+mn-lt"/>
              <a:cs typeface="Arial" pitchFamily="34" charset="0"/>
            </a:rPr>
            <a:t>STATUS 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dirty="0">
              <a:solidFill>
                <a:schemeClr val="bg1"/>
              </a:solidFill>
              <a:latin typeface="+mn-lt"/>
              <a:cs typeface="Arial" pitchFamily="34" charset="0"/>
            </a:rPr>
            <a:t>DA ELABORAÇÃO DO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dirty="0">
              <a:solidFill>
                <a:schemeClr val="bg1"/>
              </a:solidFill>
              <a:latin typeface="+mn-lt"/>
            </a:rPr>
            <a:t>PLANEJAMENTO REGIONAL INTEGRADO (PRI)</a:t>
          </a:r>
        </a:p>
      </dgm:t>
    </dgm:pt>
    <dgm:pt modelId="{0EC96BDF-B17E-4A14-A0B3-D6A0683E7095}" type="parTrans" cxnId="{FC79F9FF-B683-4EFD-8FD7-3B34A6480957}">
      <dgm:prSet/>
      <dgm:spPr/>
      <dgm:t>
        <a:bodyPr/>
        <a:lstStyle/>
        <a:p>
          <a:endParaRPr lang="pt-BR" sz="2800">
            <a:solidFill>
              <a:schemeClr val="tx1"/>
            </a:solidFill>
          </a:endParaRPr>
        </a:p>
      </dgm:t>
    </dgm:pt>
    <dgm:pt modelId="{32D76372-765E-4457-AF37-E19CBDE2626F}" type="sibTrans" cxnId="{FC79F9FF-B683-4EFD-8FD7-3B34A6480957}">
      <dgm:prSet/>
      <dgm:spPr/>
      <dgm:t>
        <a:bodyPr/>
        <a:lstStyle/>
        <a:p>
          <a:endParaRPr lang="pt-BR" sz="2800">
            <a:solidFill>
              <a:schemeClr val="tx1"/>
            </a:solidFill>
          </a:endParaRPr>
        </a:p>
      </dgm:t>
    </dgm:pt>
    <dgm:pt modelId="{21FC0084-954A-4C46-AC8F-4C6F875F473F}" type="pres">
      <dgm:prSet presAssocID="{4330A9C9-A560-484C-A4F0-F6F8D21BE4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3541EDED-3EA3-439A-A66B-C37B5474249A}" type="pres">
      <dgm:prSet presAssocID="{4D85244D-EB12-4622-9033-A8F8ECCDC309}" presName="root" presStyleCnt="0"/>
      <dgm:spPr/>
    </dgm:pt>
    <dgm:pt modelId="{D03C5B35-0622-4578-8CD4-1AF61E5F51F7}" type="pres">
      <dgm:prSet presAssocID="{4D85244D-EB12-4622-9033-A8F8ECCDC309}" presName="rootComposite" presStyleCnt="0"/>
      <dgm:spPr/>
    </dgm:pt>
    <dgm:pt modelId="{FE78DF21-6FED-45A2-B4C7-B3EE5314FEB8}" type="pres">
      <dgm:prSet presAssocID="{4D85244D-EB12-4622-9033-A8F8ECCDC309}" presName="rootText" presStyleLbl="node1" presStyleIdx="0" presStyleCnt="1" custScaleX="190564" custLinFactNeighborX="2978" custLinFactNeighborY="-18"/>
      <dgm:spPr/>
      <dgm:t>
        <a:bodyPr/>
        <a:lstStyle/>
        <a:p>
          <a:endParaRPr lang="pt-BR"/>
        </a:p>
      </dgm:t>
    </dgm:pt>
    <dgm:pt modelId="{A288C68A-5E95-47A2-B706-081857AFAEEA}" type="pres">
      <dgm:prSet presAssocID="{4D85244D-EB12-4622-9033-A8F8ECCDC309}" presName="rootConnector" presStyleLbl="node1" presStyleIdx="0" presStyleCnt="1"/>
      <dgm:spPr/>
      <dgm:t>
        <a:bodyPr/>
        <a:lstStyle/>
        <a:p>
          <a:endParaRPr lang="pt-BR"/>
        </a:p>
      </dgm:t>
    </dgm:pt>
    <dgm:pt modelId="{D66DF2B3-0C29-4299-8A65-0CEC53DE7D30}" type="pres">
      <dgm:prSet presAssocID="{4D85244D-EB12-4622-9033-A8F8ECCDC309}" presName="childShape" presStyleCnt="0"/>
      <dgm:spPr/>
    </dgm:pt>
  </dgm:ptLst>
  <dgm:cxnLst>
    <dgm:cxn modelId="{FC79F9FF-B683-4EFD-8FD7-3B34A6480957}" srcId="{4330A9C9-A560-484C-A4F0-F6F8D21BE403}" destId="{4D85244D-EB12-4622-9033-A8F8ECCDC309}" srcOrd="0" destOrd="0" parTransId="{0EC96BDF-B17E-4A14-A0B3-D6A0683E7095}" sibTransId="{32D76372-765E-4457-AF37-E19CBDE2626F}"/>
    <dgm:cxn modelId="{875876C8-C2A7-4153-9D1E-C95CBB1EBEAC}" type="presOf" srcId="{4D85244D-EB12-4622-9033-A8F8ECCDC309}" destId="{FE78DF21-6FED-45A2-B4C7-B3EE5314FEB8}" srcOrd="0" destOrd="0" presId="urn:microsoft.com/office/officeart/2005/8/layout/hierarchy3"/>
    <dgm:cxn modelId="{5E6964E6-C6CC-4621-A089-44DECF103F51}" type="presOf" srcId="{4D85244D-EB12-4622-9033-A8F8ECCDC309}" destId="{A288C68A-5E95-47A2-B706-081857AFAEEA}" srcOrd="1" destOrd="0" presId="urn:microsoft.com/office/officeart/2005/8/layout/hierarchy3"/>
    <dgm:cxn modelId="{705ADB69-20EE-499B-86B0-0AEA6EA79814}" type="presOf" srcId="{4330A9C9-A560-484C-A4F0-F6F8D21BE403}" destId="{21FC0084-954A-4C46-AC8F-4C6F875F473F}" srcOrd="0" destOrd="0" presId="urn:microsoft.com/office/officeart/2005/8/layout/hierarchy3"/>
    <dgm:cxn modelId="{D667D375-6F05-45AE-9437-15AF4E9A49D7}" type="presParOf" srcId="{21FC0084-954A-4C46-AC8F-4C6F875F473F}" destId="{3541EDED-3EA3-439A-A66B-C37B5474249A}" srcOrd="0" destOrd="0" presId="urn:microsoft.com/office/officeart/2005/8/layout/hierarchy3"/>
    <dgm:cxn modelId="{9A149542-0B45-401E-A8E7-9DA0A8C80483}" type="presParOf" srcId="{3541EDED-3EA3-439A-A66B-C37B5474249A}" destId="{D03C5B35-0622-4578-8CD4-1AF61E5F51F7}" srcOrd="0" destOrd="0" presId="urn:microsoft.com/office/officeart/2005/8/layout/hierarchy3"/>
    <dgm:cxn modelId="{914D48E5-BE5D-4D7A-968F-28EDBF7EE70B}" type="presParOf" srcId="{D03C5B35-0622-4578-8CD4-1AF61E5F51F7}" destId="{FE78DF21-6FED-45A2-B4C7-B3EE5314FEB8}" srcOrd="0" destOrd="0" presId="urn:microsoft.com/office/officeart/2005/8/layout/hierarchy3"/>
    <dgm:cxn modelId="{FDB80671-DCFE-4A50-A707-EEA3C958C2F4}" type="presParOf" srcId="{D03C5B35-0622-4578-8CD4-1AF61E5F51F7}" destId="{A288C68A-5E95-47A2-B706-081857AFAEEA}" srcOrd="1" destOrd="0" presId="urn:microsoft.com/office/officeart/2005/8/layout/hierarchy3"/>
    <dgm:cxn modelId="{89174908-8623-4B9E-A537-D75F4CA6A3B6}" type="presParOf" srcId="{3541EDED-3EA3-439A-A66B-C37B5474249A}" destId="{D66DF2B3-0C29-4299-8A65-0CEC53DE7D3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6BE740-81BB-4A5A-9E31-23B943F1BF3A}" type="doc">
      <dgm:prSet loTypeId="urn:microsoft.com/office/officeart/2005/8/layout/radial2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pt-BR"/>
        </a:p>
      </dgm:t>
    </dgm:pt>
    <dgm:pt modelId="{D2EBDD98-972D-4E2A-BA2E-5BFCD80C3B03}" type="pres">
      <dgm:prSet presAssocID="{9E6BE740-81BB-4A5A-9E31-23B943F1BF3A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3A1447F-5150-441A-A869-26412EEFCBD4}" type="pres">
      <dgm:prSet presAssocID="{9E6BE740-81BB-4A5A-9E31-23B943F1BF3A}" presName="cycle" presStyleCnt="0"/>
      <dgm:spPr/>
    </dgm:pt>
  </dgm:ptLst>
  <dgm:cxnLst>
    <dgm:cxn modelId="{BE56A1D1-5584-4231-A733-887F6ADC4AE4}" type="presOf" srcId="{9E6BE740-81BB-4A5A-9E31-23B943F1BF3A}" destId="{D2EBDD98-972D-4E2A-BA2E-5BFCD80C3B03}" srcOrd="0" destOrd="0" presId="urn:microsoft.com/office/officeart/2005/8/layout/radial2"/>
    <dgm:cxn modelId="{DB13CEFA-AE79-444E-A7A7-96126D7B9C3D}" type="presParOf" srcId="{D2EBDD98-972D-4E2A-BA2E-5BFCD80C3B03}" destId="{D3A1447F-5150-441A-A869-26412EEFCBD4}" srcOrd="0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7A8BDF-9086-4C58-8EC4-D857DE1F951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E7BBA24F-4545-43D8-88FE-6D2153E90C02}">
      <dgm:prSet phldrT="[Texto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BR" sz="2000" b="1" i="0" dirty="0"/>
            <a:t>Resolução CIT n. 1 que consolida as Resoluções da (CIT) do SUS</a:t>
          </a:r>
        </a:p>
        <a:p>
          <a:r>
            <a:rPr lang="pt-BR" sz="2000" b="1" i="1" u="sng" dirty="0"/>
            <a:t>Resolução CIT 23/2017 e 37/2018</a:t>
          </a:r>
          <a:r>
            <a:rPr lang="pt-BR" sz="2000" dirty="0"/>
            <a:t/>
          </a:r>
          <a:br>
            <a:rPr lang="pt-BR" sz="2000" dirty="0"/>
          </a:br>
          <a:endParaRPr lang="pt-BR" sz="2000" dirty="0"/>
        </a:p>
      </dgm:t>
    </dgm:pt>
    <dgm:pt modelId="{1B76E2A9-D135-4C9C-8E3B-1CA8FFD2BF4A}" type="parTrans" cxnId="{A53E6DD0-A873-41A3-BD09-F0F0C0224F30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 sz="2000"/>
        </a:p>
      </dgm:t>
    </dgm:pt>
    <dgm:pt modelId="{EC6C3FA0-A08C-43B3-85F7-B11FA643EA66}" type="sibTrans" cxnId="{A53E6DD0-A873-41A3-BD09-F0F0C0224F30}">
      <dgm:prSet/>
      <dgm:spPr/>
      <dgm:t>
        <a:bodyPr/>
        <a:lstStyle/>
        <a:p>
          <a:endParaRPr lang="pt-BR" sz="2000"/>
        </a:p>
      </dgm:t>
    </dgm:pt>
    <dgm:pt modelId="{86ECCE52-611D-4B5C-98DD-60F256F24DD3}">
      <dgm:prSet phldrT="[Texto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BR" sz="2000" b="1" i="1" dirty="0"/>
            <a:t>Projeto PRI – Portaria 1812/2020 e aprovado pela portaria nº 3.065/2020</a:t>
          </a:r>
          <a:r>
            <a:rPr lang="pt-BR" sz="2000" dirty="0"/>
            <a:t/>
          </a:r>
          <a:br>
            <a:rPr lang="pt-BR" sz="2000" dirty="0"/>
          </a:br>
          <a:endParaRPr lang="pt-BR" sz="2000" dirty="0"/>
        </a:p>
      </dgm:t>
    </dgm:pt>
    <dgm:pt modelId="{C785A9CF-6027-4067-9287-AA0242562A11}" type="parTrans" cxnId="{131DF48D-433E-4195-8870-78EFC0BF4CF2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 sz="2000"/>
        </a:p>
      </dgm:t>
    </dgm:pt>
    <dgm:pt modelId="{1D5884D4-B064-480C-80E1-B66F0E823886}" type="sibTrans" cxnId="{131DF48D-433E-4195-8870-78EFC0BF4CF2}">
      <dgm:prSet/>
      <dgm:spPr/>
      <dgm:t>
        <a:bodyPr/>
        <a:lstStyle/>
        <a:p>
          <a:endParaRPr lang="pt-BR" sz="2000"/>
        </a:p>
      </dgm:t>
    </dgm:pt>
    <dgm:pt modelId="{AE1BF912-0602-4D06-9A42-70C2A6497ADE}">
      <dgm:prSet phldrT="[Texto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BR" sz="2000" b="1" dirty="0"/>
            <a:t>Estudos, decisões e metodologias elaborada pelo Grupo Condutor conforme Portaria SES/TO 289/2021 e aprovada pelas comissões</a:t>
          </a:r>
        </a:p>
      </dgm:t>
    </dgm:pt>
    <dgm:pt modelId="{B2877053-218F-45B9-AC63-0B9BEF0CF53D}" type="parTrans" cxnId="{3C322916-1EC5-4AFC-8ADA-31EDFE98A1B1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 sz="2000"/>
        </a:p>
      </dgm:t>
    </dgm:pt>
    <dgm:pt modelId="{5A6AF623-29AF-4EE0-BDEB-1C7B8252025E}" type="sibTrans" cxnId="{3C322916-1EC5-4AFC-8ADA-31EDFE98A1B1}">
      <dgm:prSet/>
      <dgm:spPr/>
      <dgm:t>
        <a:bodyPr/>
        <a:lstStyle/>
        <a:p>
          <a:endParaRPr lang="pt-BR" sz="2000"/>
        </a:p>
      </dgm:t>
    </dgm:pt>
    <dgm:pt modelId="{2460DE53-CD76-432C-AC7E-9C270BE22486}">
      <dgm:prSet phldrT="[Texto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BR" sz="2000" dirty="0"/>
        </a:p>
      </dgm:t>
    </dgm:pt>
    <dgm:pt modelId="{1F836530-5BE2-40DE-889A-2CD921CCC64A}" type="sibTrans" cxnId="{5A23D78E-C342-40AF-9D55-DAB94C038780}">
      <dgm:prSet/>
      <dgm:spPr/>
      <dgm:t>
        <a:bodyPr/>
        <a:lstStyle/>
        <a:p>
          <a:endParaRPr lang="pt-BR" sz="2000"/>
        </a:p>
      </dgm:t>
    </dgm:pt>
    <dgm:pt modelId="{EB81B260-2501-437E-A85D-542A947FA2DB}" type="parTrans" cxnId="{5A23D78E-C342-40AF-9D55-DAB94C038780}">
      <dgm:prSet/>
      <dgm:spPr/>
      <dgm:t>
        <a:bodyPr/>
        <a:lstStyle/>
        <a:p>
          <a:endParaRPr lang="pt-BR" sz="2000"/>
        </a:p>
      </dgm:t>
    </dgm:pt>
    <dgm:pt modelId="{02137A38-630B-4C5C-B5D2-F4FF50F6571F}">
      <dgm:prSet/>
      <dgm:spPr/>
      <dgm:t>
        <a:bodyPr/>
        <a:lstStyle/>
        <a:p>
          <a:endParaRPr lang="pt-BR" dirty="0"/>
        </a:p>
      </dgm:t>
    </dgm:pt>
    <dgm:pt modelId="{B31AC9C3-1B18-474A-A812-2E55C51646F9}" type="parTrans" cxnId="{C3C8FE2A-9EA7-492E-978F-748D95A704D0}">
      <dgm:prSet/>
      <dgm:spPr/>
      <dgm:t>
        <a:bodyPr/>
        <a:lstStyle/>
        <a:p>
          <a:endParaRPr lang="pt-BR"/>
        </a:p>
      </dgm:t>
    </dgm:pt>
    <dgm:pt modelId="{EFA8343A-E57C-4556-A403-827B8F0AE939}" type="sibTrans" cxnId="{C3C8FE2A-9EA7-492E-978F-748D95A704D0}">
      <dgm:prSet/>
      <dgm:spPr/>
      <dgm:t>
        <a:bodyPr/>
        <a:lstStyle/>
        <a:p>
          <a:endParaRPr lang="pt-BR"/>
        </a:p>
      </dgm:t>
    </dgm:pt>
    <dgm:pt modelId="{91DA75DD-1954-47F9-BD5C-FE4E52C711A3}">
      <dgm:prSet/>
      <dgm:spPr/>
      <dgm:t>
        <a:bodyPr/>
        <a:lstStyle/>
        <a:p>
          <a:endParaRPr lang="pt-BR" dirty="0"/>
        </a:p>
      </dgm:t>
    </dgm:pt>
    <dgm:pt modelId="{69AA39A2-E2AA-4392-A479-8C6B6FE11B03}" type="parTrans" cxnId="{95049529-80ED-484B-90AB-175894047028}">
      <dgm:prSet/>
      <dgm:spPr/>
      <dgm:t>
        <a:bodyPr/>
        <a:lstStyle/>
        <a:p>
          <a:endParaRPr lang="pt-BR"/>
        </a:p>
      </dgm:t>
    </dgm:pt>
    <dgm:pt modelId="{33B58C8E-3850-45D2-9703-2A22C75CC235}" type="sibTrans" cxnId="{95049529-80ED-484B-90AB-175894047028}">
      <dgm:prSet/>
      <dgm:spPr/>
      <dgm:t>
        <a:bodyPr/>
        <a:lstStyle/>
        <a:p>
          <a:endParaRPr lang="pt-BR"/>
        </a:p>
      </dgm:t>
    </dgm:pt>
    <dgm:pt modelId="{865B0B84-CCF1-4CA6-9B65-B1AC676A2753}">
      <dgm:prSet/>
      <dgm:spPr/>
      <dgm:t>
        <a:bodyPr/>
        <a:lstStyle/>
        <a:p>
          <a:endParaRPr lang="pt-BR" dirty="0"/>
        </a:p>
      </dgm:t>
    </dgm:pt>
    <dgm:pt modelId="{8628C02D-E50B-40E8-AFC8-4CD8E58248EA}" type="parTrans" cxnId="{71DB4696-816E-4F68-A0FF-2841155B9124}">
      <dgm:prSet/>
      <dgm:spPr/>
      <dgm:t>
        <a:bodyPr/>
        <a:lstStyle/>
        <a:p>
          <a:endParaRPr lang="pt-BR"/>
        </a:p>
      </dgm:t>
    </dgm:pt>
    <dgm:pt modelId="{98603F8F-8DF1-4788-84E8-6CAAECC8B9E4}" type="sibTrans" cxnId="{71DB4696-816E-4F68-A0FF-2841155B9124}">
      <dgm:prSet/>
      <dgm:spPr/>
      <dgm:t>
        <a:bodyPr/>
        <a:lstStyle/>
        <a:p>
          <a:endParaRPr lang="pt-BR"/>
        </a:p>
      </dgm:t>
    </dgm:pt>
    <dgm:pt modelId="{1517890E-F53A-4830-BB96-1883DBB85DA5}">
      <dgm:prSet phldrT="[Texto]" custScaleY="119550" custRadScaleRad="100372" custRadScaleInc="-44903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6B648DD8-57E2-4892-B6EF-1A74A605A187}" type="parTrans" cxnId="{E55CDC3E-0EE2-40E5-BDE0-6C2F89B7E49A}">
      <dgm:prSet custLinFactNeighborX="11318" custLinFactNeighborY="28636" custRadScaleRad="280633" custRadScaleInc="-2147483648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80A9350F-4A5F-4EF5-914A-BC4789BB3144}" type="sibTrans" cxnId="{E55CDC3E-0EE2-40E5-BDE0-6C2F89B7E49A}">
      <dgm:prSet/>
      <dgm:spPr/>
      <dgm:t>
        <a:bodyPr/>
        <a:lstStyle/>
        <a:p>
          <a:endParaRPr lang="pt-BR"/>
        </a:p>
      </dgm:t>
    </dgm:pt>
    <dgm:pt modelId="{AB752F80-F7ED-4616-9D51-45314F66A10F}">
      <dgm:prSet custScaleY="119550" custRadScaleRad="100372" custRadScaleInc="-44903"/>
      <dgm:spPr/>
      <dgm:t>
        <a:bodyPr/>
        <a:lstStyle/>
        <a:p>
          <a:endParaRPr lang="pt-BR"/>
        </a:p>
      </dgm:t>
    </dgm:pt>
    <dgm:pt modelId="{5553492A-208D-417D-A31B-1806D56A7217}" type="parTrans" cxnId="{E2E3DDD8-85AA-45A9-A6F7-6B1B5268895F}">
      <dgm:prSet custLinFactNeighborX="11318" custLinFactNeighborY="28636" custRadScaleRad="280633" custRadScaleInc="-2147483648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61D7EB7C-507D-42B3-BE91-E886117F3AF2}" type="sibTrans" cxnId="{E2E3DDD8-85AA-45A9-A6F7-6B1B5268895F}">
      <dgm:prSet/>
      <dgm:spPr/>
      <dgm:t>
        <a:bodyPr/>
        <a:lstStyle/>
        <a:p>
          <a:endParaRPr lang="pt-BR"/>
        </a:p>
      </dgm:t>
    </dgm:pt>
    <dgm:pt modelId="{9FA46815-1991-4479-83D4-7E79A7BF22EE}">
      <dgm:prSet custScaleX="112597" custScaleY="105395" custRadScaleRad="94030" custRadScaleInc="-29380"/>
      <dgm:spPr/>
      <dgm:t>
        <a:bodyPr/>
        <a:lstStyle/>
        <a:p>
          <a:endParaRPr lang="pt-BR"/>
        </a:p>
      </dgm:t>
    </dgm:pt>
    <dgm:pt modelId="{B64D8BB9-DEF7-4E50-908E-C6522F099651}" type="parTrans" cxnId="{CFE17BA3-DF79-41D2-8452-83D46CAB5EAB}">
      <dgm:prSet custScaleX="113103" custLinFactNeighborX="10628" custLinFactNeighborY="-40198" custRadScaleRad="233081" custRadScaleInc="-2147483648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23409DA9-5A69-4C0C-BB24-D2E5CAD48F06}" type="sibTrans" cxnId="{CFE17BA3-DF79-41D2-8452-83D46CAB5EAB}">
      <dgm:prSet/>
      <dgm:spPr/>
      <dgm:t>
        <a:bodyPr/>
        <a:lstStyle/>
        <a:p>
          <a:endParaRPr lang="pt-BR"/>
        </a:p>
      </dgm:t>
    </dgm:pt>
    <dgm:pt modelId="{9D0899D1-03EB-4004-855F-F283F97D4EFC}">
      <dgm:prSet custScaleY="119550" custRadScaleRad="100372" custRadScaleInc="-44903"/>
      <dgm:spPr/>
      <dgm:t>
        <a:bodyPr/>
        <a:lstStyle/>
        <a:p>
          <a:endParaRPr lang="pt-BR"/>
        </a:p>
      </dgm:t>
    </dgm:pt>
    <dgm:pt modelId="{B87493F2-666A-42D1-AA2C-F7314DD15075}" type="parTrans" cxnId="{82F002BA-F85B-4263-BB4F-282BF1573733}">
      <dgm:prSet custLinFactNeighborX="11318" custLinFactNeighborY="28636" custRadScaleRad="280633" custRadScaleInc="-2147483648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B562CAA4-1C36-4F55-B019-51DA5F54113F}" type="sibTrans" cxnId="{82F002BA-F85B-4263-BB4F-282BF1573733}">
      <dgm:prSet/>
      <dgm:spPr/>
      <dgm:t>
        <a:bodyPr/>
        <a:lstStyle/>
        <a:p>
          <a:endParaRPr lang="pt-BR"/>
        </a:p>
      </dgm:t>
    </dgm:pt>
    <dgm:pt modelId="{0FABC464-0433-4427-9D69-AFC5C0D7667C}" type="pres">
      <dgm:prSet presAssocID="{9B7A8BDF-9086-4C58-8EC4-D857DE1F951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A444C3F-D417-4C0B-B3E5-C0DC7789D76E}" type="pres">
      <dgm:prSet presAssocID="{2460DE53-CD76-432C-AC7E-9C270BE22486}" presName="centerShape" presStyleLbl="node0" presStyleIdx="0" presStyleCnt="1" custScaleX="115600" custScaleY="85212" custLinFactNeighborX="2215" custLinFactNeighborY="-4660"/>
      <dgm:spPr/>
      <dgm:t>
        <a:bodyPr/>
        <a:lstStyle/>
        <a:p>
          <a:endParaRPr lang="pt-BR"/>
        </a:p>
      </dgm:t>
    </dgm:pt>
    <dgm:pt modelId="{1F319B9E-AA8B-4324-8352-24FB7B655048}" type="pres">
      <dgm:prSet presAssocID="{1B76E2A9-D135-4C9C-8E3B-1CA8FFD2BF4A}" presName="parTrans" presStyleLbl="bgSibTrans2D1" presStyleIdx="0" presStyleCnt="3" custScaleX="113103" custLinFactNeighborX="10628" custLinFactNeighborY="-40198" custRadScaleRad="233081" custRadScaleInc="-2147483648"/>
      <dgm:spPr/>
      <dgm:t>
        <a:bodyPr/>
        <a:lstStyle/>
        <a:p>
          <a:endParaRPr lang="pt-BR"/>
        </a:p>
      </dgm:t>
    </dgm:pt>
    <dgm:pt modelId="{2483BBA3-3E23-42D7-AA89-CD09543ECF17}" type="pres">
      <dgm:prSet presAssocID="{E7BBA24F-4545-43D8-88FE-6D2153E90C02}" presName="node" presStyleLbl="node1" presStyleIdx="0" presStyleCnt="3" custScaleX="112597" custScaleY="105395" custRadScaleRad="99493" custRadScaleInc="-1379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F0E0D-0592-4AC8-AE0D-7DA9D3ACC30F}" type="pres">
      <dgm:prSet presAssocID="{C785A9CF-6027-4067-9287-AA0242562A11}" presName="parTrans" presStyleLbl="bgSibTrans2D1" presStyleIdx="1" presStyleCnt="3" custScaleX="55882" custLinFactNeighborX="-2144" custLinFactNeighborY="64283" custRadScaleRad="198453" custRadScaleInc="-2147483648"/>
      <dgm:spPr/>
      <dgm:t>
        <a:bodyPr/>
        <a:lstStyle/>
        <a:p>
          <a:endParaRPr lang="pt-BR"/>
        </a:p>
      </dgm:t>
    </dgm:pt>
    <dgm:pt modelId="{F68137AF-F008-47DA-BE42-BF78FA99497A}" type="pres">
      <dgm:prSet presAssocID="{86ECCE52-611D-4B5C-98DD-60F256F24DD3}" presName="node" presStyleLbl="node1" presStyleIdx="1" presStyleCnt="3" custScaleY="97845" custRadScaleRad="99389" custRadScaleInc="-868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507649A-BDDE-46FF-B7E4-CBE4955C1B4E}" type="pres">
      <dgm:prSet presAssocID="{B2877053-218F-45B9-AC63-0B9BEF0CF53D}" presName="parTrans" presStyleLbl="bgSibTrans2D1" presStyleIdx="2" presStyleCnt="3" custLinFactNeighborX="3483" custLinFactNeighborY="17657" custRadScaleRad="280633" custRadScaleInc="-2147483648"/>
      <dgm:spPr/>
      <dgm:t>
        <a:bodyPr/>
        <a:lstStyle/>
        <a:p>
          <a:endParaRPr lang="pt-BR"/>
        </a:p>
      </dgm:t>
    </dgm:pt>
    <dgm:pt modelId="{1344C274-F5DE-4B4C-8A35-848C95064937}" type="pres">
      <dgm:prSet presAssocID="{AE1BF912-0602-4D06-9A42-70C2A6497ADE}" presName="node" presStyleLbl="node1" presStyleIdx="2" presStyleCnt="3" custScaleY="119550" custRadScaleRad="118825" custRadScaleInc="-2717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866D545-BA95-44E1-93EC-16036BAB9EE3}" type="presOf" srcId="{2460DE53-CD76-432C-AC7E-9C270BE22486}" destId="{7A444C3F-D417-4C0B-B3E5-C0DC7789D76E}" srcOrd="0" destOrd="0" presId="urn:microsoft.com/office/officeart/2005/8/layout/radial4"/>
    <dgm:cxn modelId="{3C322916-1EC5-4AFC-8ADA-31EDFE98A1B1}" srcId="{2460DE53-CD76-432C-AC7E-9C270BE22486}" destId="{AE1BF912-0602-4D06-9A42-70C2A6497ADE}" srcOrd="2" destOrd="0" parTransId="{B2877053-218F-45B9-AC63-0B9BEF0CF53D}" sibTransId="{5A6AF623-29AF-4EE0-BDEB-1C7B8252025E}"/>
    <dgm:cxn modelId="{131DF48D-433E-4195-8870-78EFC0BF4CF2}" srcId="{2460DE53-CD76-432C-AC7E-9C270BE22486}" destId="{86ECCE52-611D-4B5C-98DD-60F256F24DD3}" srcOrd="1" destOrd="0" parTransId="{C785A9CF-6027-4067-9287-AA0242562A11}" sibTransId="{1D5884D4-B064-480C-80E1-B66F0E823886}"/>
    <dgm:cxn modelId="{E55CDC3E-0EE2-40E5-BDE0-6C2F89B7E49A}" srcId="{9B7A8BDF-9086-4C58-8EC4-D857DE1F9518}" destId="{1517890E-F53A-4830-BB96-1883DBB85DA5}" srcOrd="4" destOrd="0" parTransId="{6B648DD8-57E2-4892-B6EF-1A74A605A187}" sibTransId="{80A9350F-4A5F-4EF5-914A-BC4789BB3144}"/>
    <dgm:cxn modelId="{82F002BA-F85B-4263-BB4F-282BF1573733}" srcId="{9B7A8BDF-9086-4C58-8EC4-D857DE1F9518}" destId="{9D0899D1-03EB-4004-855F-F283F97D4EFC}" srcOrd="7" destOrd="0" parTransId="{B87493F2-666A-42D1-AA2C-F7314DD15075}" sibTransId="{B562CAA4-1C36-4F55-B019-51DA5F54113F}"/>
    <dgm:cxn modelId="{F9348B92-396D-42F4-985F-942E3DC3B7B7}" type="presOf" srcId="{9B7A8BDF-9086-4C58-8EC4-D857DE1F9518}" destId="{0FABC464-0433-4427-9D69-AFC5C0D7667C}" srcOrd="0" destOrd="0" presId="urn:microsoft.com/office/officeart/2005/8/layout/radial4"/>
    <dgm:cxn modelId="{CFE17BA3-DF79-41D2-8452-83D46CAB5EAB}" srcId="{9B7A8BDF-9086-4C58-8EC4-D857DE1F9518}" destId="{9FA46815-1991-4479-83D4-7E79A7BF22EE}" srcOrd="6" destOrd="0" parTransId="{B64D8BB9-DEF7-4E50-908E-C6522F099651}" sibTransId="{23409DA9-5A69-4C0C-BB24-D2E5CAD48F06}"/>
    <dgm:cxn modelId="{C3C8FE2A-9EA7-492E-978F-748D95A704D0}" srcId="{9B7A8BDF-9086-4C58-8EC4-D857DE1F9518}" destId="{02137A38-630B-4C5C-B5D2-F4FF50F6571F}" srcOrd="3" destOrd="0" parTransId="{B31AC9C3-1B18-474A-A812-2E55C51646F9}" sibTransId="{EFA8343A-E57C-4556-A403-827B8F0AE939}"/>
    <dgm:cxn modelId="{E55D7324-B49A-4766-BE05-4AF91941628D}" type="presOf" srcId="{AE1BF912-0602-4D06-9A42-70C2A6497ADE}" destId="{1344C274-F5DE-4B4C-8A35-848C95064937}" srcOrd="0" destOrd="0" presId="urn:microsoft.com/office/officeart/2005/8/layout/radial4"/>
    <dgm:cxn modelId="{71DB4696-816E-4F68-A0FF-2841155B9124}" srcId="{9B7A8BDF-9086-4C58-8EC4-D857DE1F9518}" destId="{865B0B84-CCF1-4CA6-9B65-B1AC676A2753}" srcOrd="1" destOrd="0" parTransId="{8628C02D-E50B-40E8-AFC8-4CD8E58248EA}" sibTransId="{98603F8F-8DF1-4788-84E8-6CAAECC8B9E4}"/>
    <dgm:cxn modelId="{26F9CC2B-304A-4BB4-8980-8AA88035D8C8}" type="presOf" srcId="{C785A9CF-6027-4067-9287-AA0242562A11}" destId="{553F0E0D-0592-4AC8-AE0D-7DA9D3ACC30F}" srcOrd="0" destOrd="0" presId="urn:microsoft.com/office/officeart/2005/8/layout/radial4"/>
    <dgm:cxn modelId="{CC27432D-93DE-42CF-B32A-3153DBC6C0D5}" type="presOf" srcId="{B2877053-218F-45B9-AC63-0B9BEF0CF53D}" destId="{1507649A-BDDE-46FF-B7E4-CBE4955C1B4E}" srcOrd="0" destOrd="0" presId="urn:microsoft.com/office/officeart/2005/8/layout/radial4"/>
    <dgm:cxn modelId="{95049529-80ED-484B-90AB-175894047028}" srcId="{9B7A8BDF-9086-4C58-8EC4-D857DE1F9518}" destId="{91DA75DD-1954-47F9-BD5C-FE4E52C711A3}" srcOrd="2" destOrd="0" parTransId="{69AA39A2-E2AA-4392-A479-8C6B6FE11B03}" sibTransId="{33B58C8E-3850-45D2-9703-2A22C75CC235}"/>
    <dgm:cxn modelId="{50997579-3A04-4128-8C44-D1B9932608F2}" type="presOf" srcId="{1B76E2A9-D135-4C9C-8E3B-1CA8FFD2BF4A}" destId="{1F319B9E-AA8B-4324-8352-24FB7B655048}" srcOrd="0" destOrd="0" presId="urn:microsoft.com/office/officeart/2005/8/layout/radial4"/>
    <dgm:cxn modelId="{5A23D78E-C342-40AF-9D55-DAB94C038780}" srcId="{9B7A8BDF-9086-4C58-8EC4-D857DE1F9518}" destId="{2460DE53-CD76-432C-AC7E-9C270BE22486}" srcOrd="0" destOrd="0" parTransId="{EB81B260-2501-437E-A85D-542A947FA2DB}" sibTransId="{1F836530-5BE2-40DE-889A-2CD921CCC64A}"/>
    <dgm:cxn modelId="{E2E3DDD8-85AA-45A9-A6F7-6B1B5268895F}" srcId="{9B7A8BDF-9086-4C58-8EC4-D857DE1F9518}" destId="{AB752F80-F7ED-4616-9D51-45314F66A10F}" srcOrd="5" destOrd="0" parTransId="{5553492A-208D-417D-A31B-1806D56A7217}" sibTransId="{61D7EB7C-507D-42B3-BE91-E886117F3AF2}"/>
    <dgm:cxn modelId="{A53E6DD0-A873-41A3-BD09-F0F0C0224F30}" srcId="{2460DE53-CD76-432C-AC7E-9C270BE22486}" destId="{E7BBA24F-4545-43D8-88FE-6D2153E90C02}" srcOrd="0" destOrd="0" parTransId="{1B76E2A9-D135-4C9C-8E3B-1CA8FFD2BF4A}" sibTransId="{EC6C3FA0-A08C-43B3-85F7-B11FA643EA66}"/>
    <dgm:cxn modelId="{332B91DE-BC64-4325-A275-F82A1124A6EB}" type="presOf" srcId="{86ECCE52-611D-4B5C-98DD-60F256F24DD3}" destId="{F68137AF-F008-47DA-BE42-BF78FA99497A}" srcOrd="0" destOrd="0" presId="urn:microsoft.com/office/officeart/2005/8/layout/radial4"/>
    <dgm:cxn modelId="{7D28DE79-7FFC-4597-83B0-580B296427BE}" type="presOf" srcId="{E7BBA24F-4545-43D8-88FE-6D2153E90C02}" destId="{2483BBA3-3E23-42D7-AA89-CD09543ECF17}" srcOrd="0" destOrd="0" presId="urn:microsoft.com/office/officeart/2005/8/layout/radial4"/>
    <dgm:cxn modelId="{075E5B75-0D14-49B5-9F89-B8741EEF9C21}" type="presParOf" srcId="{0FABC464-0433-4427-9D69-AFC5C0D7667C}" destId="{7A444C3F-D417-4C0B-B3E5-C0DC7789D76E}" srcOrd="0" destOrd="0" presId="urn:microsoft.com/office/officeart/2005/8/layout/radial4"/>
    <dgm:cxn modelId="{212D4E92-C474-4E5E-9818-F5EBE05F97BC}" type="presParOf" srcId="{0FABC464-0433-4427-9D69-AFC5C0D7667C}" destId="{1F319B9E-AA8B-4324-8352-24FB7B655048}" srcOrd="1" destOrd="0" presId="urn:microsoft.com/office/officeart/2005/8/layout/radial4"/>
    <dgm:cxn modelId="{CDB87F35-E76A-43CD-A493-62AE1B605F35}" type="presParOf" srcId="{0FABC464-0433-4427-9D69-AFC5C0D7667C}" destId="{2483BBA3-3E23-42D7-AA89-CD09543ECF17}" srcOrd="2" destOrd="0" presId="urn:microsoft.com/office/officeart/2005/8/layout/radial4"/>
    <dgm:cxn modelId="{652FB2B5-A958-4192-B6FA-B2B154A7066C}" type="presParOf" srcId="{0FABC464-0433-4427-9D69-AFC5C0D7667C}" destId="{553F0E0D-0592-4AC8-AE0D-7DA9D3ACC30F}" srcOrd="3" destOrd="0" presId="urn:microsoft.com/office/officeart/2005/8/layout/radial4"/>
    <dgm:cxn modelId="{085656F4-BBF2-4583-B044-0665CF5F1BC4}" type="presParOf" srcId="{0FABC464-0433-4427-9D69-AFC5C0D7667C}" destId="{F68137AF-F008-47DA-BE42-BF78FA99497A}" srcOrd="4" destOrd="0" presId="urn:microsoft.com/office/officeart/2005/8/layout/radial4"/>
    <dgm:cxn modelId="{D92CE070-F20F-40A2-B4D8-CA5FB0C07C5D}" type="presParOf" srcId="{0FABC464-0433-4427-9D69-AFC5C0D7667C}" destId="{1507649A-BDDE-46FF-B7E4-CBE4955C1B4E}" srcOrd="5" destOrd="0" presId="urn:microsoft.com/office/officeart/2005/8/layout/radial4"/>
    <dgm:cxn modelId="{7A860006-182D-4697-A51E-168EE767E4A7}" type="presParOf" srcId="{0FABC464-0433-4427-9D69-AFC5C0D7667C}" destId="{1344C274-F5DE-4B4C-8A35-848C9506493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B55990D-E30F-4AC3-9B6D-F1072CA6F68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316CD7A-7202-4824-8F73-CCC9D748936F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i="1" dirty="0"/>
            <a:t>Final -2020</a:t>
          </a:r>
        </a:p>
      </dgm:t>
    </dgm:pt>
    <dgm:pt modelId="{EC8DBE5B-0228-46A5-85D4-898B3B7C561A}" type="parTrans" cxnId="{13401900-C667-458C-8A9A-46E317F9CD79}">
      <dgm:prSet/>
      <dgm:spPr/>
      <dgm:t>
        <a:bodyPr/>
        <a:lstStyle/>
        <a:p>
          <a:endParaRPr lang="pt-BR"/>
        </a:p>
      </dgm:t>
    </dgm:pt>
    <dgm:pt modelId="{3ACBC4C4-EBE7-4FFD-8DC8-FDA37168531A}" type="sibTrans" cxnId="{13401900-C667-458C-8A9A-46E317F9CD79}">
      <dgm:prSet/>
      <dgm:spPr/>
      <dgm:t>
        <a:bodyPr/>
        <a:lstStyle/>
        <a:p>
          <a:endParaRPr lang="pt-BR"/>
        </a:p>
      </dgm:t>
    </dgm:pt>
    <dgm:pt modelId="{65E9AF4A-21C9-40F7-B4FF-88F1E56559B3}">
      <dgm:prSet phldrT="[Texto]" custT="1"/>
      <dgm:spPr/>
      <dgm:t>
        <a:bodyPr/>
        <a:lstStyle/>
        <a:p>
          <a:pPr algn="just"/>
          <a:r>
            <a:rPr lang="pt-BR" sz="2300" dirty="0"/>
            <a:t> </a:t>
          </a:r>
          <a:r>
            <a:rPr lang="pt-BR" sz="2200" b="1" dirty="0"/>
            <a:t>Elaboração do projeto do incentivo de custeio</a:t>
          </a:r>
          <a:r>
            <a:rPr lang="pt-BR" sz="2200" dirty="0"/>
            <a:t> do Ministério da Saúde para regionalização e organização da RAS (PRI), em conjunto com  SEMS/MS e COSEMS</a:t>
          </a:r>
        </a:p>
      </dgm:t>
    </dgm:pt>
    <dgm:pt modelId="{F6DBCD33-D629-46D4-9E65-55BEE3C6551D}" type="parTrans" cxnId="{0476F0CF-A9D0-4BD6-8D08-E9A52417D9CE}">
      <dgm:prSet/>
      <dgm:spPr/>
      <dgm:t>
        <a:bodyPr/>
        <a:lstStyle/>
        <a:p>
          <a:endParaRPr lang="pt-BR"/>
        </a:p>
      </dgm:t>
    </dgm:pt>
    <dgm:pt modelId="{3A761671-23B8-4328-BF4A-90453310E2B1}" type="sibTrans" cxnId="{0476F0CF-A9D0-4BD6-8D08-E9A52417D9CE}">
      <dgm:prSet/>
      <dgm:spPr/>
      <dgm:t>
        <a:bodyPr/>
        <a:lstStyle/>
        <a:p>
          <a:endParaRPr lang="pt-BR"/>
        </a:p>
      </dgm:t>
    </dgm:pt>
    <dgm:pt modelId="{7974D1FA-F38A-4730-9290-CA73EB653ECE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i="1" dirty="0"/>
            <a:t>Março/2021</a:t>
          </a:r>
        </a:p>
      </dgm:t>
    </dgm:pt>
    <dgm:pt modelId="{1D0B3D32-D199-4D98-83E7-BA09830EE8BA}" type="parTrans" cxnId="{1E315F5C-CD09-4D03-853D-9CB0BB693735}">
      <dgm:prSet/>
      <dgm:spPr/>
      <dgm:t>
        <a:bodyPr/>
        <a:lstStyle/>
        <a:p>
          <a:endParaRPr lang="pt-BR"/>
        </a:p>
      </dgm:t>
    </dgm:pt>
    <dgm:pt modelId="{D954F489-B7EC-40FE-AAA7-A0AE736059C3}" type="sibTrans" cxnId="{1E315F5C-CD09-4D03-853D-9CB0BB693735}">
      <dgm:prSet/>
      <dgm:spPr/>
      <dgm:t>
        <a:bodyPr/>
        <a:lstStyle/>
        <a:p>
          <a:endParaRPr lang="pt-BR"/>
        </a:p>
      </dgm:t>
    </dgm:pt>
    <dgm:pt modelId="{EEEC4C92-8E67-4EBC-82E0-B24730FEB33C}">
      <dgm:prSet phldrT="[Texto]"/>
      <dgm:spPr/>
      <dgm:t>
        <a:bodyPr/>
        <a:lstStyle/>
        <a:p>
          <a:r>
            <a:rPr lang="pt-BR" b="1" dirty="0"/>
            <a:t>1ª Reunião de CIR</a:t>
          </a:r>
          <a:r>
            <a:rPr lang="pt-BR" dirty="0"/>
            <a:t> - Apresentação da proposta da Composição do Grupo Condutor e suas competências,  e apresentação do Projeto da portaria 1812/2020</a:t>
          </a:r>
        </a:p>
      </dgm:t>
    </dgm:pt>
    <dgm:pt modelId="{08EA4C47-7DA8-494A-9C25-9FF75DD77056}" type="parTrans" cxnId="{046B079E-256E-47C1-A64B-677A7D09CF30}">
      <dgm:prSet/>
      <dgm:spPr/>
      <dgm:t>
        <a:bodyPr/>
        <a:lstStyle/>
        <a:p>
          <a:endParaRPr lang="pt-BR"/>
        </a:p>
      </dgm:t>
    </dgm:pt>
    <dgm:pt modelId="{5ACB04C2-DE01-4922-B025-1E6B2EE95968}" type="sibTrans" cxnId="{046B079E-256E-47C1-A64B-677A7D09CF30}">
      <dgm:prSet/>
      <dgm:spPr/>
      <dgm:t>
        <a:bodyPr/>
        <a:lstStyle/>
        <a:p>
          <a:endParaRPr lang="pt-BR"/>
        </a:p>
      </dgm:t>
    </dgm:pt>
    <dgm:pt modelId="{8FFBF52D-65E4-4091-A19F-760AA29E1F51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i="1" dirty="0"/>
            <a:t>25 maio/2021</a:t>
          </a:r>
          <a:endParaRPr lang="pt-BR" i="1" dirty="0"/>
        </a:p>
      </dgm:t>
    </dgm:pt>
    <dgm:pt modelId="{E6AC266F-91C0-42EB-AA42-088F20C52D75}" type="parTrans" cxnId="{151A5747-89A3-4735-A17D-82D6A7E9D3C0}">
      <dgm:prSet/>
      <dgm:spPr/>
      <dgm:t>
        <a:bodyPr/>
        <a:lstStyle/>
        <a:p>
          <a:endParaRPr lang="pt-BR"/>
        </a:p>
      </dgm:t>
    </dgm:pt>
    <dgm:pt modelId="{151642AE-C7F9-4724-9755-4D5D4765587A}" type="sibTrans" cxnId="{151A5747-89A3-4735-A17D-82D6A7E9D3C0}">
      <dgm:prSet/>
      <dgm:spPr/>
      <dgm:t>
        <a:bodyPr/>
        <a:lstStyle/>
        <a:p>
          <a:endParaRPr lang="pt-BR"/>
        </a:p>
      </dgm:t>
    </dgm:pt>
    <dgm:pt modelId="{7B51F3B9-6128-4C95-99B3-D286232CDA2D}">
      <dgm:prSet phldrT="[Texto]"/>
      <dgm:spPr/>
      <dgm:t>
        <a:bodyPr/>
        <a:lstStyle/>
        <a:p>
          <a:pPr algn="just"/>
          <a:r>
            <a:rPr lang="pt-BR" b="1" dirty="0"/>
            <a:t>Reunião com equipe técnica da </a:t>
          </a:r>
          <a:r>
            <a:rPr lang="pt-BR" dirty="0"/>
            <a:t> SES/MA, SES/TO e Grupo Condutor para conhecer a experiência do estado do Maranhão na construção do PRI.</a:t>
          </a:r>
        </a:p>
      </dgm:t>
    </dgm:pt>
    <dgm:pt modelId="{DE14C8BE-FD7B-4B07-B359-E35CF5D53DC7}" type="parTrans" cxnId="{415FD02C-76D5-4F05-8866-5CA04FF71C96}">
      <dgm:prSet/>
      <dgm:spPr/>
      <dgm:t>
        <a:bodyPr/>
        <a:lstStyle/>
        <a:p>
          <a:endParaRPr lang="pt-BR"/>
        </a:p>
      </dgm:t>
    </dgm:pt>
    <dgm:pt modelId="{5DB914DA-2E4F-4BA6-919C-4F2011EF193C}" type="sibTrans" cxnId="{415FD02C-76D5-4F05-8866-5CA04FF71C96}">
      <dgm:prSet/>
      <dgm:spPr/>
      <dgm:t>
        <a:bodyPr/>
        <a:lstStyle/>
        <a:p>
          <a:endParaRPr lang="pt-BR"/>
        </a:p>
      </dgm:t>
    </dgm:pt>
    <dgm:pt modelId="{C2452AA2-98C4-451B-A6D4-208693048B31}">
      <dgm:prSet phldrT="[Texto]" custT="1"/>
      <dgm:spPr/>
      <dgm:t>
        <a:bodyPr/>
        <a:lstStyle/>
        <a:p>
          <a:pPr algn="l"/>
          <a:r>
            <a:rPr lang="pt-BR" sz="2200" dirty="0"/>
            <a:t>Aprovação pelo Ministério da Saúde</a:t>
          </a:r>
        </a:p>
      </dgm:t>
    </dgm:pt>
    <dgm:pt modelId="{4895935B-10A4-4094-9827-2E2CD82D8A0E}" type="parTrans" cxnId="{D5366F9F-340F-4A8F-9D4C-9DD6D4D758C4}">
      <dgm:prSet/>
      <dgm:spPr/>
      <dgm:t>
        <a:bodyPr/>
        <a:lstStyle/>
        <a:p>
          <a:endParaRPr lang="pt-BR"/>
        </a:p>
      </dgm:t>
    </dgm:pt>
    <dgm:pt modelId="{B988EBA6-40AD-4E6E-A572-61FB35C9E05A}" type="sibTrans" cxnId="{D5366F9F-340F-4A8F-9D4C-9DD6D4D758C4}">
      <dgm:prSet/>
      <dgm:spPr/>
      <dgm:t>
        <a:bodyPr/>
        <a:lstStyle/>
        <a:p>
          <a:endParaRPr lang="pt-BR"/>
        </a:p>
      </dgm:t>
    </dgm:pt>
    <dgm:pt modelId="{0FF947F3-71A8-43A1-8C8C-56EC88B6B4C4}" type="pres">
      <dgm:prSet presAssocID="{9B55990D-E30F-4AC3-9B6D-F1072CA6F68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A834C3D-0002-4BAB-9932-8065A227C596}" type="pres">
      <dgm:prSet presAssocID="{F316CD7A-7202-4824-8F73-CCC9D748936F}" presName="composite" presStyleCnt="0"/>
      <dgm:spPr/>
    </dgm:pt>
    <dgm:pt modelId="{A94B70D1-7F35-42FF-9E2D-41E709E401DB}" type="pres">
      <dgm:prSet presAssocID="{F316CD7A-7202-4824-8F73-CCC9D748936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344D4B3-7152-4553-BDDF-E8751FCC7D1B}" type="pres">
      <dgm:prSet presAssocID="{F316CD7A-7202-4824-8F73-CCC9D748936F}" presName="descendantText" presStyleLbl="alignAcc1" presStyleIdx="0" presStyleCnt="3" custScaleY="10000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5EFC46A-CC9F-44B5-80EA-2103CB2E10FD}" type="pres">
      <dgm:prSet presAssocID="{3ACBC4C4-EBE7-4FFD-8DC8-FDA37168531A}" presName="sp" presStyleCnt="0"/>
      <dgm:spPr/>
    </dgm:pt>
    <dgm:pt modelId="{BFB55154-ADC4-4869-A554-9869A375CD15}" type="pres">
      <dgm:prSet presAssocID="{7974D1FA-F38A-4730-9290-CA73EB653ECE}" presName="composite" presStyleCnt="0"/>
      <dgm:spPr/>
    </dgm:pt>
    <dgm:pt modelId="{7090A7BA-98BE-46E8-884A-DCA9AE340397}" type="pres">
      <dgm:prSet presAssocID="{7974D1FA-F38A-4730-9290-CA73EB653EC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5D5BB27-C97D-47AA-8096-AE309203C587}" type="pres">
      <dgm:prSet presAssocID="{7974D1FA-F38A-4730-9290-CA73EB653EC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0C7C48F-B733-4B72-BC83-8484DC41E0A5}" type="pres">
      <dgm:prSet presAssocID="{D954F489-B7EC-40FE-AAA7-A0AE736059C3}" presName="sp" presStyleCnt="0"/>
      <dgm:spPr/>
    </dgm:pt>
    <dgm:pt modelId="{4D92B20A-505A-426C-A730-2BFA26EF6167}" type="pres">
      <dgm:prSet presAssocID="{8FFBF52D-65E4-4091-A19F-760AA29E1F51}" presName="composite" presStyleCnt="0"/>
      <dgm:spPr/>
    </dgm:pt>
    <dgm:pt modelId="{B91406C5-BFBE-4162-97BD-59351B81739E}" type="pres">
      <dgm:prSet presAssocID="{8FFBF52D-65E4-4091-A19F-760AA29E1F51}" presName="parentText" presStyleLbl="alignNode1" presStyleIdx="2" presStyleCnt="3" custScaleY="98499" custLinFactNeighborY="-8974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589644E-B1DC-4C0D-A9DF-E693129AFCA7}" type="pres">
      <dgm:prSet presAssocID="{8FFBF52D-65E4-4091-A19F-760AA29E1F51}" presName="descendantText" presStyleLbl="alignAcc1" presStyleIdx="2" presStyleCnt="3" custLinFactNeighborY="-1265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15FD02C-76D5-4F05-8866-5CA04FF71C96}" srcId="{8FFBF52D-65E4-4091-A19F-760AA29E1F51}" destId="{7B51F3B9-6128-4C95-99B3-D286232CDA2D}" srcOrd="0" destOrd="0" parTransId="{DE14C8BE-FD7B-4B07-B359-E35CF5D53DC7}" sibTransId="{5DB914DA-2E4F-4BA6-919C-4F2011EF193C}"/>
    <dgm:cxn modelId="{151A5747-89A3-4735-A17D-82D6A7E9D3C0}" srcId="{9B55990D-E30F-4AC3-9B6D-F1072CA6F68E}" destId="{8FFBF52D-65E4-4091-A19F-760AA29E1F51}" srcOrd="2" destOrd="0" parTransId="{E6AC266F-91C0-42EB-AA42-088F20C52D75}" sibTransId="{151642AE-C7F9-4724-9755-4D5D4765587A}"/>
    <dgm:cxn modelId="{96F03F76-5D79-48B2-96DD-2E76E292A97F}" type="presOf" srcId="{EEEC4C92-8E67-4EBC-82E0-B24730FEB33C}" destId="{85D5BB27-C97D-47AA-8096-AE309203C587}" srcOrd="0" destOrd="0" presId="urn:microsoft.com/office/officeart/2005/8/layout/chevron2"/>
    <dgm:cxn modelId="{32029A41-C2D0-4810-8B87-A1AA8763B658}" type="presOf" srcId="{F316CD7A-7202-4824-8F73-CCC9D748936F}" destId="{A94B70D1-7F35-42FF-9E2D-41E709E401DB}" srcOrd="0" destOrd="0" presId="urn:microsoft.com/office/officeart/2005/8/layout/chevron2"/>
    <dgm:cxn modelId="{13401900-C667-458C-8A9A-46E317F9CD79}" srcId="{9B55990D-E30F-4AC3-9B6D-F1072CA6F68E}" destId="{F316CD7A-7202-4824-8F73-CCC9D748936F}" srcOrd="0" destOrd="0" parTransId="{EC8DBE5B-0228-46A5-85D4-898B3B7C561A}" sibTransId="{3ACBC4C4-EBE7-4FFD-8DC8-FDA37168531A}"/>
    <dgm:cxn modelId="{D1C298B5-AC25-4D38-B0F4-FF9107A25584}" type="presOf" srcId="{7B51F3B9-6128-4C95-99B3-D286232CDA2D}" destId="{2589644E-B1DC-4C0D-A9DF-E693129AFCA7}" srcOrd="0" destOrd="0" presId="urn:microsoft.com/office/officeart/2005/8/layout/chevron2"/>
    <dgm:cxn modelId="{25D4C4C6-FF84-4BE4-9E0E-BA904DFE2CD9}" type="presOf" srcId="{C2452AA2-98C4-451B-A6D4-208693048B31}" destId="{A344D4B3-7152-4553-BDDF-E8751FCC7D1B}" srcOrd="0" destOrd="1" presId="urn:microsoft.com/office/officeart/2005/8/layout/chevron2"/>
    <dgm:cxn modelId="{ED63550A-C95D-4334-AC76-FD7C5B9612FE}" type="presOf" srcId="{7974D1FA-F38A-4730-9290-CA73EB653ECE}" destId="{7090A7BA-98BE-46E8-884A-DCA9AE340397}" srcOrd="0" destOrd="0" presId="urn:microsoft.com/office/officeart/2005/8/layout/chevron2"/>
    <dgm:cxn modelId="{D6F9AF0E-DB75-4059-B69F-A2C632376A46}" type="presOf" srcId="{9B55990D-E30F-4AC3-9B6D-F1072CA6F68E}" destId="{0FF947F3-71A8-43A1-8C8C-56EC88B6B4C4}" srcOrd="0" destOrd="0" presId="urn:microsoft.com/office/officeart/2005/8/layout/chevron2"/>
    <dgm:cxn modelId="{046B079E-256E-47C1-A64B-677A7D09CF30}" srcId="{7974D1FA-F38A-4730-9290-CA73EB653ECE}" destId="{EEEC4C92-8E67-4EBC-82E0-B24730FEB33C}" srcOrd="0" destOrd="0" parTransId="{08EA4C47-7DA8-494A-9C25-9FF75DD77056}" sibTransId="{5ACB04C2-DE01-4922-B025-1E6B2EE95968}"/>
    <dgm:cxn modelId="{90CCE7E2-08F5-48DA-9EC1-F5F772A9C6E5}" type="presOf" srcId="{65E9AF4A-21C9-40F7-B4FF-88F1E56559B3}" destId="{A344D4B3-7152-4553-BDDF-E8751FCC7D1B}" srcOrd="0" destOrd="0" presId="urn:microsoft.com/office/officeart/2005/8/layout/chevron2"/>
    <dgm:cxn modelId="{1E315F5C-CD09-4D03-853D-9CB0BB693735}" srcId="{9B55990D-E30F-4AC3-9B6D-F1072CA6F68E}" destId="{7974D1FA-F38A-4730-9290-CA73EB653ECE}" srcOrd="1" destOrd="0" parTransId="{1D0B3D32-D199-4D98-83E7-BA09830EE8BA}" sibTransId="{D954F489-B7EC-40FE-AAA7-A0AE736059C3}"/>
    <dgm:cxn modelId="{2F5585A7-BB15-440B-85AE-2AF76E5432B4}" type="presOf" srcId="{8FFBF52D-65E4-4091-A19F-760AA29E1F51}" destId="{B91406C5-BFBE-4162-97BD-59351B81739E}" srcOrd="0" destOrd="0" presId="urn:microsoft.com/office/officeart/2005/8/layout/chevron2"/>
    <dgm:cxn modelId="{0476F0CF-A9D0-4BD6-8D08-E9A52417D9CE}" srcId="{F316CD7A-7202-4824-8F73-CCC9D748936F}" destId="{65E9AF4A-21C9-40F7-B4FF-88F1E56559B3}" srcOrd="0" destOrd="0" parTransId="{F6DBCD33-D629-46D4-9E65-55BEE3C6551D}" sibTransId="{3A761671-23B8-4328-BF4A-90453310E2B1}"/>
    <dgm:cxn modelId="{D5366F9F-340F-4A8F-9D4C-9DD6D4D758C4}" srcId="{F316CD7A-7202-4824-8F73-CCC9D748936F}" destId="{C2452AA2-98C4-451B-A6D4-208693048B31}" srcOrd="1" destOrd="0" parTransId="{4895935B-10A4-4094-9827-2E2CD82D8A0E}" sibTransId="{B988EBA6-40AD-4E6E-A572-61FB35C9E05A}"/>
    <dgm:cxn modelId="{F516F02A-F72B-49F0-B99C-C9AC28BC5A95}" type="presParOf" srcId="{0FF947F3-71A8-43A1-8C8C-56EC88B6B4C4}" destId="{DA834C3D-0002-4BAB-9932-8065A227C596}" srcOrd="0" destOrd="0" presId="urn:microsoft.com/office/officeart/2005/8/layout/chevron2"/>
    <dgm:cxn modelId="{379375A9-5122-4FB1-BCD9-47BF01052944}" type="presParOf" srcId="{DA834C3D-0002-4BAB-9932-8065A227C596}" destId="{A94B70D1-7F35-42FF-9E2D-41E709E401DB}" srcOrd="0" destOrd="0" presId="urn:microsoft.com/office/officeart/2005/8/layout/chevron2"/>
    <dgm:cxn modelId="{C4049C69-9FD0-4839-9CD2-48310D05678B}" type="presParOf" srcId="{DA834C3D-0002-4BAB-9932-8065A227C596}" destId="{A344D4B3-7152-4553-BDDF-E8751FCC7D1B}" srcOrd="1" destOrd="0" presId="urn:microsoft.com/office/officeart/2005/8/layout/chevron2"/>
    <dgm:cxn modelId="{1E257C63-FC64-43C1-89F2-13CF6B9FA824}" type="presParOf" srcId="{0FF947F3-71A8-43A1-8C8C-56EC88B6B4C4}" destId="{65EFC46A-CC9F-44B5-80EA-2103CB2E10FD}" srcOrd="1" destOrd="0" presId="urn:microsoft.com/office/officeart/2005/8/layout/chevron2"/>
    <dgm:cxn modelId="{C4D9E278-CB90-45C7-B421-8F1724917AAB}" type="presParOf" srcId="{0FF947F3-71A8-43A1-8C8C-56EC88B6B4C4}" destId="{BFB55154-ADC4-4869-A554-9869A375CD15}" srcOrd="2" destOrd="0" presId="urn:microsoft.com/office/officeart/2005/8/layout/chevron2"/>
    <dgm:cxn modelId="{4BB1D073-2B48-4243-856D-E2F29274E1D7}" type="presParOf" srcId="{BFB55154-ADC4-4869-A554-9869A375CD15}" destId="{7090A7BA-98BE-46E8-884A-DCA9AE340397}" srcOrd="0" destOrd="0" presId="urn:microsoft.com/office/officeart/2005/8/layout/chevron2"/>
    <dgm:cxn modelId="{873AA525-D418-47AF-B963-84A47025A8BB}" type="presParOf" srcId="{BFB55154-ADC4-4869-A554-9869A375CD15}" destId="{85D5BB27-C97D-47AA-8096-AE309203C587}" srcOrd="1" destOrd="0" presId="urn:microsoft.com/office/officeart/2005/8/layout/chevron2"/>
    <dgm:cxn modelId="{FF23B7F3-2917-46DC-9DC0-67FCF809D58A}" type="presParOf" srcId="{0FF947F3-71A8-43A1-8C8C-56EC88B6B4C4}" destId="{20C7C48F-B733-4B72-BC83-8484DC41E0A5}" srcOrd="3" destOrd="0" presId="urn:microsoft.com/office/officeart/2005/8/layout/chevron2"/>
    <dgm:cxn modelId="{A92638AF-DBE8-480F-BBC4-9BF01B13A4D4}" type="presParOf" srcId="{0FF947F3-71A8-43A1-8C8C-56EC88B6B4C4}" destId="{4D92B20A-505A-426C-A730-2BFA26EF6167}" srcOrd="4" destOrd="0" presId="urn:microsoft.com/office/officeart/2005/8/layout/chevron2"/>
    <dgm:cxn modelId="{C71A7757-AB94-4F03-A157-488E5BC15EB3}" type="presParOf" srcId="{4D92B20A-505A-426C-A730-2BFA26EF6167}" destId="{B91406C5-BFBE-4162-97BD-59351B81739E}" srcOrd="0" destOrd="0" presId="urn:microsoft.com/office/officeart/2005/8/layout/chevron2"/>
    <dgm:cxn modelId="{C460D13F-1421-4B8B-AB6E-ACBDDE2859AD}" type="presParOf" srcId="{4D92B20A-505A-426C-A730-2BFA26EF6167}" destId="{2589644E-B1DC-4C0D-A9DF-E693129AFCA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55990D-E30F-4AC3-9B6D-F1072CA6F68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316CD7A-7202-4824-8F73-CCC9D748936F}">
      <dgm:prSet phldrT="[Texto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000" b="1" i="1" dirty="0"/>
            <a:t>15 Junho/2021</a:t>
          </a:r>
        </a:p>
      </dgm:t>
    </dgm:pt>
    <dgm:pt modelId="{EC8DBE5B-0228-46A5-85D4-898B3B7C561A}" type="parTrans" cxnId="{13401900-C667-458C-8A9A-46E317F9CD79}">
      <dgm:prSet/>
      <dgm:spPr/>
      <dgm:t>
        <a:bodyPr/>
        <a:lstStyle/>
        <a:p>
          <a:endParaRPr lang="pt-BR"/>
        </a:p>
      </dgm:t>
    </dgm:pt>
    <dgm:pt modelId="{3ACBC4C4-EBE7-4FFD-8DC8-FDA37168531A}" type="sibTrans" cxnId="{13401900-C667-458C-8A9A-46E317F9CD79}">
      <dgm:prSet/>
      <dgm:spPr/>
      <dgm:t>
        <a:bodyPr/>
        <a:lstStyle/>
        <a:p>
          <a:endParaRPr lang="pt-BR"/>
        </a:p>
      </dgm:t>
    </dgm:pt>
    <dgm:pt modelId="{65E9AF4A-21C9-40F7-B4FF-88F1E56559B3}">
      <dgm:prSet phldrT="[Texto]" custT="1"/>
      <dgm:spPr/>
      <dgm:t>
        <a:bodyPr/>
        <a:lstStyle/>
        <a:p>
          <a:pPr algn="just"/>
          <a:r>
            <a:rPr lang="pt-PT" sz="2400" b="1" i="1" dirty="0"/>
            <a:t>1ª reunião  do </a:t>
          </a:r>
          <a:r>
            <a:rPr lang="pt-BR" sz="2400" b="1" dirty="0"/>
            <a:t>Grupo Condutor PRI</a:t>
          </a:r>
          <a:r>
            <a:rPr lang="pt-BR" sz="2400" dirty="0"/>
            <a:t> </a:t>
          </a:r>
          <a:r>
            <a:rPr lang="pt-PT" sz="2400" b="0" i="1" dirty="0"/>
            <a:t>– apresetação da  </a:t>
          </a:r>
          <a:r>
            <a:rPr lang="pt-BR" sz="2400" b="0" dirty="0"/>
            <a:t>portaria - 289/2021/SES/GASEC - 12/05/2021 e o projeto final do PRI aos </a:t>
          </a:r>
          <a:r>
            <a:rPr lang="pt-PT" sz="2400" b="0" i="1" dirty="0"/>
            <a:t>membros do grupo condutor</a:t>
          </a:r>
          <a:r>
            <a:rPr lang="pt-BR" sz="2400" b="0" dirty="0"/>
            <a:t>.</a:t>
          </a:r>
          <a:endParaRPr lang="pt-BR" sz="2400" dirty="0"/>
        </a:p>
      </dgm:t>
    </dgm:pt>
    <dgm:pt modelId="{F6DBCD33-D629-46D4-9E65-55BEE3C6551D}" type="parTrans" cxnId="{0476F0CF-A9D0-4BD6-8D08-E9A52417D9CE}">
      <dgm:prSet/>
      <dgm:spPr/>
      <dgm:t>
        <a:bodyPr/>
        <a:lstStyle/>
        <a:p>
          <a:endParaRPr lang="pt-BR"/>
        </a:p>
      </dgm:t>
    </dgm:pt>
    <dgm:pt modelId="{3A761671-23B8-4328-BF4A-90453310E2B1}" type="sibTrans" cxnId="{0476F0CF-A9D0-4BD6-8D08-E9A52417D9CE}">
      <dgm:prSet/>
      <dgm:spPr/>
      <dgm:t>
        <a:bodyPr/>
        <a:lstStyle/>
        <a:p>
          <a:endParaRPr lang="pt-BR"/>
        </a:p>
      </dgm:t>
    </dgm:pt>
    <dgm:pt modelId="{7974D1FA-F38A-4730-9290-CA73EB653ECE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i="1" dirty="0"/>
            <a:t>Junho/2021</a:t>
          </a:r>
          <a:r>
            <a:rPr lang="pt-BR" dirty="0"/>
            <a:t> </a:t>
          </a:r>
          <a:endParaRPr lang="pt-BR" b="1" i="1" dirty="0"/>
        </a:p>
      </dgm:t>
    </dgm:pt>
    <dgm:pt modelId="{1D0B3D32-D199-4D98-83E7-BA09830EE8BA}" type="parTrans" cxnId="{1E315F5C-CD09-4D03-853D-9CB0BB693735}">
      <dgm:prSet/>
      <dgm:spPr/>
      <dgm:t>
        <a:bodyPr/>
        <a:lstStyle/>
        <a:p>
          <a:endParaRPr lang="pt-BR"/>
        </a:p>
      </dgm:t>
    </dgm:pt>
    <dgm:pt modelId="{D954F489-B7EC-40FE-AAA7-A0AE736059C3}" type="sibTrans" cxnId="{1E315F5C-CD09-4D03-853D-9CB0BB693735}">
      <dgm:prSet/>
      <dgm:spPr/>
      <dgm:t>
        <a:bodyPr/>
        <a:lstStyle/>
        <a:p>
          <a:endParaRPr lang="pt-BR"/>
        </a:p>
      </dgm:t>
    </dgm:pt>
    <dgm:pt modelId="{EEEC4C92-8E67-4EBC-82E0-B24730FEB33C}">
      <dgm:prSet phldrT="[Texto]" custT="1"/>
      <dgm:spPr/>
      <dgm:t>
        <a:bodyPr/>
        <a:lstStyle/>
        <a:p>
          <a:r>
            <a:rPr lang="pt-BR" sz="2400" b="1" dirty="0"/>
            <a:t>2ª Reunião de </a:t>
          </a:r>
          <a:r>
            <a:rPr lang="pt-BR" sz="2400" b="1" i="1" dirty="0"/>
            <a:t>CIR (todas as regiões) </a:t>
          </a:r>
          <a:r>
            <a:rPr lang="pt-BR" sz="2400" dirty="0"/>
            <a:t>– Alinhamento dos conceitos dos produtos que compõem o PRI</a:t>
          </a:r>
        </a:p>
      </dgm:t>
    </dgm:pt>
    <dgm:pt modelId="{08EA4C47-7DA8-494A-9C25-9FF75DD77056}" type="parTrans" cxnId="{046B079E-256E-47C1-A64B-677A7D09CF30}">
      <dgm:prSet/>
      <dgm:spPr/>
      <dgm:t>
        <a:bodyPr/>
        <a:lstStyle/>
        <a:p>
          <a:endParaRPr lang="pt-BR"/>
        </a:p>
      </dgm:t>
    </dgm:pt>
    <dgm:pt modelId="{5ACB04C2-DE01-4922-B025-1E6B2EE95968}" type="sibTrans" cxnId="{046B079E-256E-47C1-A64B-677A7D09CF30}">
      <dgm:prSet/>
      <dgm:spPr/>
      <dgm:t>
        <a:bodyPr/>
        <a:lstStyle/>
        <a:p>
          <a:endParaRPr lang="pt-BR"/>
        </a:p>
      </dgm:t>
    </dgm:pt>
    <dgm:pt modelId="{8FFBF52D-65E4-4091-A19F-760AA29E1F51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i="1" dirty="0"/>
            <a:t>Julho/2021</a:t>
          </a:r>
          <a:endParaRPr lang="pt-BR" i="1" dirty="0"/>
        </a:p>
      </dgm:t>
    </dgm:pt>
    <dgm:pt modelId="{E6AC266F-91C0-42EB-AA42-088F20C52D75}" type="parTrans" cxnId="{151A5747-89A3-4735-A17D-82D6A7E9D3C0}">
      <dgm:prSet/>
      <dgm:spPr/>
      <dgm:t>
        <a:bodyPr/>
        <a:lstStyle/>
        <a:p>
          <a:endParaRPr lang="pt-BR"/>
        </a:p>
      </dgm:t>
    </dgm:pt>
    <dgm:pt modelId="{151642AE-C7F9-4724-9755-4D5D4765587A}" type="sibTrans" cxnId="{151A5747-89A3-4735-A17D-82D6A7E9D3C0}">
      <dgm:prSet/>
      <dgm:spPr/>
      <dgm:t>
        <a:bodyPr/>
        <a:lstStyle/>
        <a:p>
          <a:endParaRPr lang="pt-BR"/>
        </a:p>
      </dgm:t>
    </dgm:pt>
    <dgm:pt modelId="{7B51F3B9-6128-4C95-99B3-D286232CDA2D}">
      <dgm:prSet phldrT="[Texto]" custT="1"/>
      <dgm:spPr/>
      <dgm:t>
        <a:bodyPr/>
        <a:lstStyle/>
        <a:p>
          <a:pPr algn="just"/>
          <a:r>
            <a:rPr lang="pt-BR" sz="2400" b="1" i="1" dirty="0"/>
            <a:t>Reunião do pequeno grupo (total de 4) com objetivo de </a:t>
          </a:r>
          <a:r>
            <a:rPr lang="pt-BR" sz="2400" dirty="0"/>
            <a:t>elaborar a metodologia para construção do diagnóstico situacional da Rede de Atenção à Saúde para compor o PRI.</a:t>
          </a:r>
        </a:p>
      </dgm:t>
    </dgm:pt>
    <dgm:pt modelId="{DE14C8BE-FD7B-4B07-B359-E35CF5D53DC7}" type="parTrans" cxnId="{415FD02C-76D5-4F05-8866-5CA04FF71C96}">
      <dgm:prSet/>
      <dgm:spPr/>
      <dgm:t>
        <a:bodyPr/>
        <a:lstStyle/>
        <a:p>
          <a:endParaRPr lang="pt-BR"/>
        </a:p>
      </dgm:t>
    </dgm:pt>
    <dgm:pt modelId="{5DB914DA-2E4F-4BA6-919C-4F2011EF193C}" type="sibTrans" cxnId="{415FD02C-76D5-4F05-8866-5CA04FF71C96}">
      <dgm:prSet/>
      <dgm:spPr/>
      <dgm:t>
        <a:bodyPr/>
        <a:lstStyle/>
        <a:p>
          <a:endParaRPr lang="pt-BR"/>
        </a:p>
      </dgm:t>
    </dgm:pt>
    <dgm:pt modelId="{0FF947F3-71A8-43A1-8C8C-56EC88B6B4C4}" type="pres">
      <dgm:prSet presAssocID="{9B55990D-E30F-4AC3-9B6D-F1072CA6F68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A834C3D-0002-4BAB-9932-8065A227C596}" type="pres">
      <dgm:prSet presAssocID="{F316CD7A-7202-4824-8F73-CCC9D748936F}" presName="composite" presStyleCnt="0"/>
      <dgm:spPr/>
    </dgm:pt>
    <dgm:pt modelId="{A94B70D1-7F35-42FF-9E2D-41E709E401DB}" type="pres">
      <dgm:prSet presAssocID="{F316CD7A-7202-4824-8F73-CCC9D748936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344D4B3-7152-4553-BDDF-E8751FCC7D1B}" type="pres">
      <dgm:prSet presAssocID="{F316CD7A-7202-4824-8F73-CCC9D748936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5EFC46A-CC9F-44B5-80EA-2103CB2E10FD}" type="pres">
      <dgm:prSet presAssocID="{3ACBC4C4-EBE7-4FFD-8DC8-FDA37168531A}" presName="sp" presStyleCnt="0"/>
      <dgm:spPr/>
    </dgm:pt>
    <dgm:pt modelId="{BFB55154-ADC4-4869-A554-9869A375CD15}" type="pres">
      <dgm:prSet presAssocID="{7974D1FA-F38A-4730-9290-CA73EB653ECE}" presName="composite" presStyleCnt="0"/>
      <dgm:spPr/>
    </dgm:pt>
    <dgm:pt modelId="{7090A7BA-98BE-46E8-884A-DCA9AE340397}" type="pres">
      <dgm:prSet presAssocID="{7974D1FA-F38A-4730-9290-CA73EB653EC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5D5BB27-C97D-47AA-8096-AE309203C587}" type="pres">
      <dgm:prSet presAssocID="{7974D1FA-F38A-4730-9290-CA73EB653EC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0C7C48F-B733-4B72-BC83-8484DC41E0A5}" type="pres">
      <dgm:prSet presAssocID="{D954F489-B7EC-40FE-AAA7-A0AE736059C3}" presName="sp" presStyleCnt="0"/>
      <dgm:spPr/>
    </dgm:pt>
    <dgm:pt modelId="{4D92B20A-505A-426C-A730-2BFA26EF6167}" type="pres">
      <dgm:prSet presAssocID="{8FFBF52D-65E4-4091-A19F-760AA29E1F51}" presName="composite" presStyleCnt="0"/>
      <dgm:spPr/>
    </dgm:pt>
    <dgm:pt modelId="{B91406C5-BFBE-4162-97BD-59351B81739E}" type="pres">
      <dgm:prSet presAssocID="{8FFBF52D-65E4-4091-A19F-760AA29E1F5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589644E-B1DC-4C0D-A9DF-E693129AFCA7}" type="pres">
      <dgm:prSet presAssocID="{8FFBF52D-65E4-4091-A19F-760AA29E1F51}" presName="descendantText" presStyleLbl="alignAcc1" presStyleIdx="2" presStyleCnt="3" custScaleY="13586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96E703D-F847-45A5-9252-9544637ACE21}" type="presOf" srcId="{9B55990D-E30F-4AC3-9B6D-F1072CA6F68E}" destId="{0FF947F3-71A8-43A1-8C8C-56EC88B6B4C4}" srcOrd="0" destOrd="0" presId="urn:microsoft.com/office/officeart/2005/8/layout/chevron2"/>
    <dgm:cxn modelId="{415FD02C-76D5-4F05-8866-5CA04FF71C96}" srcId="{8FFBF52D-65E4-4091-A19F-760AA29E1F51}" destId="{7B51F3B9-6128-4C95-99B3-D286232CDA2D}" srcOrd="0" destOrd="0" parTransId="{DE14C8BE-FD7B-4B07-B359-E35CF5D53DC7}" sibTransId="{5DB914DA-2E4F-4BA6-919C-4F2011EF193C}"/>
    <dgm:cxn modelId="{151A5747-89A3-4735-A17D-82D6A7E9D3C0}" srcId="{9B55990D-E30F-4AC3-9B6D-F1072CA6F68E}" destId="{8FFBF52D-65E4-4091-A19F-760AA29E1F51}" srcOrd="2" destOrd="0" parTransId="{E6AC266F-91C0-42EB-AA42-088F20C52D75}" sibTransId="{151642AE-C7F9-4724-9755-4D5D4765587A}"/>
    <dgm:cxn modelId="{6EA8AAFF-6E5D-4D24-BFFC-352811794ADE}" type="presOf" srcId="{F316CD7A-7202-4824-8F73-CCC9D748936F}" destId="{A94B70D1-7F35-42FF-9E2D-41E709E401DB}" srcOrd="0" destOrd="0" presId="urn:microsoft.com/office/officeart/2005/8/layout/chevron2"/>
    <dgm:cxn modelId="{13401900-C667-458C-8A9A-46E317F9CD79}" srcId="{9B55990D-E30F-4AC3-9B6D-F1072CA6F68E}" destId="{F316CD7A-7202-4824-8F73-CCC9D748936F}" srcOrd="0" destOrd="0" parTransId="{EC8DBE5B-0228-46A5-85D4-898B3B7C561A}" sibTransId="{3ACBC4C4-EBE7-4FFD-8DC8-FDA37168531A}"/>
    <dgm:cxn modelId="{E6BA89B3-65AF-4847-8D96-522A73B3D35D}" type="presOf" srcId="{7974D1FA-F38A-4730-9290-CA73EB653ECE}" destId="{7090A7BA-98BE-46E8-884A-DCA9AE340397}" srcOrd="0" destOrd="0" presId="urn:microsoft.com/office/officeart/2005/8/layout/chevron2"/>
    <dgm:cxn modelId="{02DBDB48-3FD8-4C68-90B5-CF53C1E83CD8}" type="presOf" srcId="{8FFBF52D-65E4-4091-A19F-760AA29E1F51}" destId="{B91406C5-BFBE-4162-97BD-59351B81739E}" srcOrd="0" destOrd="0" presId="urn:microsoft.com/office/officeart/2005/8/layout/chevron2"/>
    <dgm:cxn modelId="{751ED2E3-73D8-4882-A380-B6F7AD3301D3}" type="presOf" srcId="{EEEC4C92-8E67-4EBC-82E0-B24730FEB33C}" destId="{85D5BB27-C97D-47AA-8096-AE309203C587}" srcOrd="0" destOrd="0" presId="urn:microsoft.com/office/officeart/2005/8/layout/chevron2"/>
    <dgm:cxn modelId="{046B079E-256E-47C1-A64B-677A7D09CF30}" srcId="{7974D1FA-F38A-4730-9290-CA73EB653ECE}" destId="{EEEC4C92-8E67-4EBC-82E0-B24730FEB33C}" srcOrd="0" destOrd="0" parTransId="{08EA4C47-7DA8-494A-9C25-9FF75DD77056}" sibTransId="{5ACB04C2-DE01-4922-B025-1E6B2EE95968}"/>
    <dgm:cxn modelId="{BCB5144A-80F2-4451-826C-7E10A0C8A640}" type="presOf" srcId="{7B51F3B9-6128-4C95-99B3-D286232CDA2D}" destId="{2589644E-B1DC-4C0D-A9DF-E693129AFCA7}" srcOrd="0" destOrd="0" presId="urn:microsoft.com/office/officeart/2005/8/layout/chevron2"/>
    <dgm:cxn modelId="{1E315F5C-CD09-4D03-853D-9CB0BB693735}" srcId="{9B55990D-E30F-4AC3-9B6D-F1072CA6F68E}" destId="{7974D1FA-F38A-4730-9290-CA73EB653ECE}" srcOrd="1" destOrd="0" parTransId="{1D0B3D32-D199-4D98-83E7-BA09830EE8BA}" sibTransId="{D954F489-B7EC-40FE-AAA7-A0AE736059C3}"/>
    <dgm:cxn modelId="{8F74DA74-8681-4046-ACC3-CCC6F5CC11B6}" type="presOf" srcId="{65E9AF4A-21C9-40F7-B4FF-88F1E56559B3}" destId="{A344D4B3-7152-4553-BDDF-E8751FCC7D1B}" srcOrd="0" destOrd="0" presId="urn:microsoft.com/office/officeart/2005/8/layout/chevron2"/>
    <dgm:cxn modelId="{0476F0CF-A9D0-4BD6-8D08-E9A52417D9CE}" srcId="{F316CD7A-7202-4824-8F73-CCC9D748936F}" destId="{65E9AF4A-21C9-40F7-B4FF-88F1E56559B3}" srcOrd="0" destOrd="0" parTransId="{F6DBCD33-D629-46D4-9E65-55BEE3C6551D}" sibTransId="{3A761671-23B8-4328-BF4A-90453310E2B1}"/>
    <dgm:cxn modelId="{E1246811-8CBE-4CA8-A54C-7C1C3BDF3837}" type="presParOf" srcId="{0FF947F3-71A8-43A1-8C8C-56EC88B6B4C4}" destId="{DA834C3D-0002-4BAB-9932-8065A227C596}" srcOrd="0" destOrd="0" presId="urn:microsoft.com/office/officeart/2005/8/layout/chevron2"/>
    <dgm:cxn modelId="{A35C888A-ADFF-4568-9E3A-B1AC97406874}" type="presParOf" srcId="{DA834C3D-0002-4BAB-9932-8065A227C596}" destId="{A94B70D1-7F35-42FF-9E2D-41E709E401DB}" srcOrd="0" destOrd="0" presId="urn:microsoft.com/office/officeart/2005/8/layout/chevron2"/>
    <dgm:cxn modelId="{E17992D0-B995-4326-9E16-F1DDD3F7D467}" type="presParOf" srcId="{DA834C3D-0002-4BAB-9932-8065A227C596}" destId="{A344D4B3-7152-4553-BDDF-E8751FCC7D1B}" srcOrd="1" destOrd="0" presId="urn:microsoft.com/office/officeart/2005/8/layout/chevron2"/>
    <dgm:cxn modelId="{C8BCA628-0D23-40F5-88A1-E1AC4B772C83}" type="presParOf" srcId="{0FF947F3-71A8-43A1-8C8C-56EC88B6B4C4}" destId="{65EFC46A-CC9F-44B5-80EA-2103CB2E10FD}" srcOrd="1" destOrd="0" presId="urn:microsoft.com/office/officeart/2005/8/layout/chevron2"/>
    <dgm:cxn modelId="{3CAB1A29-D26E-4ECD-B39C-8D020EE99847}" type="presParOf" srcId="{0FF947F3-71A8-43A1-8C8C-56EC88B6B4C4}" destId="{BFB55154-ADC4-4869-A554-9869A375CD15}" srcOrd="2" destOrd="0" presId="urn:microsoft.com/office/officeart/2005/8/layout/chevron2"/>
    <dgm:cxn modelId="{516389B8-31EE-4273-98E5-9F96C4C70A84}" type="presParOf" srcId="{BFB55154-ADC4-4869-A554-9869A375CD15}" destId="{7090A7BA-98BE-46E8-884A-DCA9AE340397}" srcOrd="0" destOrd="0" presId="urn:microsoft.com/office/officeart/2005/8/layout/chevron2"/>
    <dgm:cxn modelId="{3FD1443E-A346-4804-AFC6-9A8C89056BE0}" type="presParOf" srcId="{BFB55154-ADC4-4869-A554-9869A375CD15}" destId="{85D5BB27-C97D-47AA-8096-AE309203C587}" srcOrd="1" destOrd="0" presId="urn:microsoft.com/office/officeart/2005/8/layout/chevron2"/>
    <dgm:cxn modelId="{4F488C5D-E9F6-4337-AC44-DD06F132F04C}" type="presParOf" srcId="{0FF947F3-71A8-43A1-8C8C-56EC88B6B4C4}" destId="{20C7C48F-B733-4B72-BC83-8484DC41E0A5}" srcOrd="3" destOrd="0" presId="urn:microsoft.com/office/officeart/2005/8/layout/chevron2"/>
    <dgm:cxn modelId="{2C18879A-CCC7-4B6D-B0FF-6E164CECA9B7}" type="presParOf" srcId="{0FF947F3-71A8-43A1-8C8C-56EC88B6B4C4}" destId="{4D92B20A-505A-426C-A730-2BFA26EF6167}" srcOrd="4" destOrd="0" presId="urn:microsoft.com/office/officeart/2005/8/layout/chevron2"/>
    <dgm:cxn modelId="{673ACD33-6472-4E3A-896C-4D6E92029626}" type="presParOf" srcId="{4D92B20A-505A-426C-A730-2BFA26EF6167}" destId="{B91406C5-BFBE-4162-97BD-59351B81739E}" srcOrd="0" destOrd="0" presId="urn:microsoft.com/office/officeart/2005/8/layout/chevron2"/>
    <dgm:cxn modelId="{2866ECC8-1777-4DE2-AB90-205D068F6EF8}" type="presParOf" srcId="{4D92B20A-505A-426C-A730-2BFA26EF6167}" destId="{2589644E-B1DC-4C0D-A9DF-E693129AFCA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B55990D-E30F-4AC3-9B6D-F1072CA6F68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316CD7A-7202-4824-8F73-CCC9D748936F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pt-BR" b="1" i="1" dirty="0"/>
            <a:t>1 Julho/2021</a:t>
          </a:r>
        </a:p>
      </dgm:t>
    </dgm:pt>
    <dgm:pt modelId="{EC8DBE5B-0228-46A5-85D4-898B3B7C561A}" type="parTrans" cxnId="{13401900-C667-458C-8A9A-46E317F9CD79}">
      <dgm:prSet/>
      <dgm:spPr/>
      <dgm:t>
        <a:bodyPr/>
        <a:lstStyle/>
        <a:p>
          <a:pPr algn="just"/>
          <a:endParaRPr lang="pt-BR"/>
        </a:p>
      </dgm:t>
    </dgm:pt>
    <dgm:pt modelId="{3ACBC4C4-EBE7-4FFD-8DC8-FDA37168531A}" type="sibTrans" cxnId="{13401900-C667-458C-8A9A-46E317F9CD79}">
      <dgm:prSet/>
      <dgm:spPr/>
      <dgm:t>
        <a:bodyPr/>
        <a:lstStyle/>
        <a:p>
          <a:pPr algn="just"/>
          <a:endParaRPr lang="pt-BR"/>
        </a:p>
      </dgm:t>
    </dgm:pt>
    <dgm:pt modelId="{65E9AF4A-21C9-40F7-B4FF-88F1E56559B3}">
      <dgm:prSet phldrT="[Texto]" custT="1"/>
      <dgm:spPr/>
      <dgm:t>
        <a:bodyPr/>
        <a:lstStyle/>
        <a:p>
          <a:pPr algn="just"/>
          <a:r>
            <a:rPr lang="pt-BR" sz="2000" b="1" dirty="0"/>
            <a:t>2 ª REUNIÃO GRUPO CONDUTOR PRI</a:t>
          </a:r>
          <a:r>
            <a:rPr lang="pt-BR" sz="2000" dirty="0"/>
            <a:t>  </a:t>
          </a:r>
          <a:endParaRPr lang="pt-BR" sz="2000" b="0" dirty="0"/>
        </a:p>
      </dgm:t>
    </dgm:pt>
    <dgm:pt modelId="{F6DBCD33-D629-46D4-9E65-55BEE3C6551D}" type="parTrans" cxnId="{0476F0CF-A9D0-4BD6-8D08-E9A52417D9CE}">
      <dgm:prSet/>
      <dgm:spPr/>
      <dgm:t>
        <a:bodyPr/>
        <a:lstStyle/>
        <a:p>
          <a:pPr algn="just"/>
          <a:endParaRPr lang="pt-BR"/>
        </a:p>
      </dgm:t>
    </dgm:pt>
    <dgm:pt modelId="{3A761671-23B8-4328-BF4A-90453310E2B1}" type="sibTrans" cxnId="{0476F0CF-A9D0-4BD6-8D08-E9A52417D9CE}">
      <dgm:prSet/>
      <dgm:spPr/>
      <dgm:t>
        <a:bodyPr/>
        <a:lstStyle/>
        <a:p>
          <a:pPr algn="just"/>
          <a:endParaRPr lang="pt-BR"/>
        </a:p>
      </dgm:t>
    </dgm:pt>
    <dgm:pt modelId="{7974D1FA-F38A-4730-9290-CA73EB653ECE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pt-BR" b="1" i="1" dirty="0"/>
            <a:t>30 Julho/2021</a:t>
          </a:r>
          <a:r>
            <a:rPr lang="pt-BR" dirty="0"/>
            <a:t> </a:t>
          </a:r>
          <a:endParaRPr lang="pt-BR" b="1" i="1" dirty="0"/>
        </a:p>
      </dgm:t>
    </dgm:pt>
    <dgm:pt modelId="{1D0B3D32-D199-4D98-83E7-BA09830EE8BA}" type="parTrans" cxnId="{1E315F5C-CD09-4D03-853D-9CB0BB693735}">
      <dgm:prSet/>
      <dgm:spPr/>
      <dgm:t>
        <a:bodyPr/>
        <a:lstStyle/>
        <a:p>
          <a:pPr algn="just"/>
          <a:endParaRPr lang="pt-BR"/>
        </a:p>
      </dgm:t>
    </dgm:pt>
    <dgm:pt modelId="{D954F489-B7EC-40FE-AAA7-A0AE736059C3}" type="sibTrans" cxnId="{1E315F5C-CD09-4D03-853D-9CB0BB693735}">
      <dgm:prSet/>
      <dgm:spPr/>
      <dgm:t>
        <a:bodyPr/>
        <a:lstStyle/>
        <a:p>
          <a:pPr algn="just"/>
          <a:endParaRPr lang="pt-BR"/>
        </a:p>
      </dgm:t>
    </dgm:pt>
    <dgm:pt modelId="{EEEC4C92-8E67-4EBC-82E0-B24730FEB33C}">
      <dgm:prSet phldrT="[Texto]" custT="1"/>
      <dgm:spPr/>
      <dgm:t>
        <a:bodyPr/>
        <a:lstStyle/>
        <a:p>
          <a:pPr algn="just"/>
          <a:r>
            <a:rPr lang="pt-BR" sz="2000" dirty="0"/>
            <a:t>1ª Reunião com grupo condutor e apoiadora do PROADI –SUS – Cinthia Costa - </a:t>
          </a:r>
          <a:r>
            <a:rPr lang="pt-PT" sz="2000" b="1" dirty="0"/>
            <a:t>REAL BENEMÉRITA PORTUGUESA DE SÃO PAULO (BP)</a:t>
          </a:r>
          <a:r>
            <a:rPr lang="pt-BR" sz="2000" dirty="0"/>
            <a:t>, para  apresentação do projeto e alinhamento quanto ao apoio SES/TO para construção do PRI.</a:t>
          </a:r>
        </a:p>
      </dgm:t>
    </dgm:pt>
    <dgm:pt modelId="{08EA4C47-7DA8-494A-9C25-9FF75DD77056}" type="parTrans" cxnId="{046B079E-256E-47C1-A64B-677A7D09CF30}">
      <dgm:prSet/>
      <dgm:spPr/>
      <dgm:t>
        <a:bodyPr/>
        <a:lstStyle/>
        <a:p>
          <a:pPr algn="just"/>
          <a:endParaRPr lang="pt-BR"/>
        </a:p>
      </dgm:t>
    </dgm:pt>
    <dgm:pt modelId="{5ACB04C2-DE01-4922-B025-1E6B2EE95968}" type="sibTrans" cxnId="{046B079E-256E-47C1-A64B-677A7D09CF30}">
      <dgm:prSet/>
      <dgm:spPr/>
      <dgm:t>
        <a:bodyPr/>
        <a:lstStyle/>
        <a:p>
          <a:pPr algn="just"/>
          <a:endParaRPr lang="pt-BR"/>
        </a:p>
      </dgm:t>
    </dgm:pt>
    <dgm:pt modelId="{8FFBF52D-65E4-4091-A19F-760AA29E1F51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pt-BR" b="1" i="1" dirty="0"/>
            <a:t>Março a junho</a:t>
          </a:r>
          <a:endParaRPr lang="pt-BR" i="1" dirty="0"/>
        </a:p>
      </dgm:t>
    </dgm:pt>
    <dgm:pt modelId="{E6AC266F-91C0-42EB-AA42-088F20C52D75}" type="parTrans" cxnId="{151A5747-89A3-4735-A17D-82D6A7E9D3C0}">
      <dgm:prSet/>
      <dgm:spPr/>
      <dgm:t>
        <a:bodyPr/>
        <a:lstStyle/>
        <a:p>
          <a:pPr algn="just"/>
          <a:endParaRPr lang="pt-BR"/>
        </a:p>
      </dgm:t>
    </dgm:pt>
    <dgm:pt modelId="{151642AE-C7F9-4724-9755-4D5D4765587A}" type="sibTrans" cxnId="{151A5747-89A3-4735-A17D-82D6A7E9D3C0}">
      <dgm:prSet/>
      <dgm:spPr/>
      <dgm:t>
        <a:bodyPr/>
        <a:lstStyle/>
        <a:p>
          <a:pPr algn="just"/>
          <a:endParaRPr lang="pt-BR"/>
        </a:p>
      </dgm:t>
    </dgm:pt>
    <dgm:pt modelId="{7B51F3B9-6128-4C95-99B3-D286232CDA2D}">
      <dgm:prSet phldrT="[Texto]" custT="1"/>
      <dgm:spPr/>
      <dgm:t>
        <a:bodyPr/>
        <a:lstStyle/>
        <a:p>
          <a:pPr algn="just"/>
          <a:r>
            <a:rPr lang="pt-BR" sz="2400" dirty="0"/>
            <a:t>4 reuniões remotas com apoiadora do monitoramento do Projeto do Ministério da Saúde (portaria 1812/2020)</a:t>
          </a:r>
        </a:p>
      </dgm:t>
    </dgm:pt>
    <dgm:pt modelId="{DE14C8BE-FD7B-4B07-B359-E35CF5D53DC7}" type="parTrans" cxnId="{415FD02C-76D5-4F05-8866-5CA04FF71C96}">
      <dgm:prSet/>
      <dgm:spPr/>
      <dgm:t>
        <a:bodyPr/>
        <a:lstStyle/>
        <a:p>
          <a:pPr algn="just"/>
          <a:endParaRPr lang="pt-BR"/>
        </a:p>
      </dgm:t>
    </dgm:pt>
    <dgm:pt modelId="{5DB914DA-2E4F-4BA6-919C-4F2011EF193C}" type="sibTrans" cxnId="{415FD02C-76D5-4F05-8866-5CA04FF71C96}">
      <dgm:prSet/>
      <dgm:spPr/>
      <dgm:t>
        <a:bodyPr/>
        <a:lstStyle/>
        <a:p>
          <a:pPr algn="just"/>
          <a:endParaRPr lang="pt-BR"/>
        </a:p>
      </dgm:t>
    </dgm:pt>
    <dgm:pt modelId="{7AADE0B7-B919-421C-B445-BEE84878D47C}">
      <dgm:prSet phldrT="[Texto]" custT="1"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pt-BR" sz="2000" dirty="0"/>
            <a:t> e Alinhamento dos conceitos dos produtos que compõem o PRI</a:t>
          </a:r>
          <a:endParaRPr lang="pt-BR" sz="2000" b="0" dirty="0"/>
        </a:p>
      </dgm:t>
    </dgm:pt>
    <dgm:pt modelId="{E486F6C1-9B15-4452-928E-9B5DE0A263E5}" type="parTrans" cxnId="{DD50CB72-7161-4410-89AF-E68D73C0167D}">
      <dgm:prSet/>
      <dgm:spPr/>
      <dgm:t>
        <a:bodyPr/>
        <a:lstStyle/>
        <a:p>
          <a:endParaRPr lang="pt-BR"/>
        </a:p>
      </dgm:t>
    </dgm:pt>
    <dgm:pt modelId="{836A7744-EDF2-4990-A557-0CCA87196DF4}" type="sibTrans" cxnId="{DD50CB72-7161-4410-89AF-E68D73C0167D}">
      <dgm:prSet/>
      <dgm:spPr/>
      <dgm:t>
        <a:bodyPr/>
        <a:lstStyle/>
        <a:p>
          <a:endParaRPr lang="pt-BR"/>
        </a:p>
      </dgm:t>
    </dgm:pt>
    <dgm:pt modelId="{CA2DB971-9AD6-4D1C-8955-D6FE255FAA18}">
      <dgm:prSet phldrT="[Texto]" custT="1"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pt-BR" sz="2000" dirty="0"/>
            <a:t>Atualização do cronograma do projeto Planejamento Regional Integrado e a Organização de Macrorregiões de Saúde no Estado do Tocantins;</a:t>
          </a:r>
          <a:endParaRPr lang="pt-BR" sz="2000" b="0" dirty="0"/>
        </a:p>
      </dgm:t>
    </dgm:pt>
    <dgm:pt modelId="{3F3D6645-9134-4CC2-BD6B-FA7C6E1BCA0C}" type="parTrans" cxnId="{1D91DB6E-FF11-4E1F-B5A3-7318264EE09B}">
      <dgm:prSet/>
      <dgm:spPr/>
      <dgm:t>
        <a:bodyPr/>
        <a:lstStyle/>
        <a:p>
          <a:endParaRPr lang="pt-BR"/>
        </a:p>
      </dgm:t>
    </dgm:pt>
    <dgm:pt modelId="{A5155759-7B1D-47B5-B874-B5DC7279179D}" type="sibTrans" cxnId="{1D91DB6E-FF11-4E1F-B5A3-7318264EE09B}">
      <dgm:prSet/>
      <dgm:spPr/>
      <dgm:t>
        <a:bodyPr/>
        <a:lstStyle/>
        <a:p>
          <a:endParaRPr lang="pt-BR"/>
        </a:p>
      </dgm:t>
    </dgm:pt>
    <dgm:pt modelId="{0FF947F3-71A8-43A1-8C8C-56EC88B6B4C4}" type="pres">
      <dgm:prSet presAssocID="{9B55990D-E30F-4AC3-9B6D-F1072CA6F68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A834C3D-0002-4BAB-9932-8065A227C596}" type="pres">
      <dgm:prSet presAssocID="{F316CD7A-7202-4824-8F73-CCC9D748936F}" presName="composite" presStyleCnt="0"/>
      <dgm:spPr/>
    </dgm:pt>
    <dgm:pt modelId="{A94B70D1-7F35-42FF-9E2D-41E709E401DB}" type="pres">
      <dgm:prSet presAssocID="{F316CD7A-7202-4824-8F73-CCC9D748936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344D4B3-7152-4553-BDDF-E8751FCC7D1B}" type="pres">
      <dgm:prSet presAssocID="{F316CD7A-7202-4824-8F73-CCC9D748936F}" presName="descendantText" presStyleLbl="alignAcc1" presStyleIdx="0" presStyleCnt="3" custScaleY="11363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5EFC46A-CC9F-44B5-80EA-2103CB2E10FD}" type="pres">
      <dgm:prSet presAssocID="{3ACBC4C4-EBE7-4FFD-8DC8-FDA37168531A}" presName="sp" presStyleCnt="0"/>
      <dgm:spPr/>
    </dgm:pt>
    <dgm:pt modelId="{BFB55154-ADC4-4869-A554-9869A375CD15}" type="pres">
      <dgm:prSet presAssocID="{7974D1FA-F38A-4730-9290-CA73EB653ECE}" presName="composite" presStyleCnt="0"/>
      <dgm:spPr/>
    </dgm:pt>
    <dgm:pt modelId="{7090A7BA-98BE-46E8-884A-DCA9AE340397}" type="pres">
      <dgm:prSet presAssocID="{7974D1FA-F38A-4730-9290-CA73EB653EC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5D5BB27-C97D-47AA-8096-AE309203C587}" type="pres">
      <dgm:prSet presAssocID="{7974D1FA-F38A-4730-9290-CA73EB653EC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0C7C48F-B733-4B72-BC83-8484DC41E0A5}" type="pres">
      <dgm:prSet presAssocID="{D954F489-B7EC-40FE-AAA7-A0AE736059C3}" presName="sp" presStyleCnt="0"/>
      <dgm:spPr/>
    </dgm:pt>
    <dgm:pt modelId="{4D92B20A-505A-426C-A730-2BFA26EF6167}" type="pres">
      <dgm:prSet presAssocID="{8FFBF52D-65E4-4091-A19F-760AA29E1F51}" presName="composite" presStyleCnt="0"/>
      <dgm:spPr/>
    </dgm:pt>
    <dgm:pt modelId="{B91406C5-BFBE-4162-97BD-59351B81739E}" type="pres">
      <dgm:prSet presAssocID="{8FFBF52D-65E4-4091-A19F-760AA29E1F5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589644E-B1DC-4C0D-A9DF-E693129AFCA7}" type="pres">
      <dgm:prSet presAssocID="{8FFBF52D-65E4-4091-A19F-760AA29E1F5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8A98CBB-D82F-4435-BB4D-B6AA8CD33151}" type="presOf" srcId="{7974D1FA-F38A-4730-9290-CA73EB653ECE}" destId="{7090A7BA-98BE-46E8-884A-DCA9AE340397}" srcOrd="0" destOrd="0" presId="urn:microsoft.com/office/officeart/2005/8/layout/chevron2"/>
    <dgm:cxn modelId="{E09F158D-1292-4AF2-87B9-DCC9F8A237FD}" type="presOf" srcId="{65E9AF4A-21C9-40F7-B4FF-88F1E56559B3}" destId="{A344D4B3-7152-4553-BDDF-E8751FCC7D1B}" srcOrd="0" destOrd="0" presId="urn:microsoft.com/office/officeart/2005/8/layout/chevron2"/>
    <dgm:cxn modelId="{9878D521-F98D-4A18-B953-B9F3B290046B}" type="presOf" srcId="{F316CD7A-7202-4824-8F73-CCC9D748936F}" destId="{A94B70D1-7F35-42FF-9E2D-41E709E401DB}" srcOrd="0" destOrd="0" presId="urn:microsoft.com/office/officeart/2005/8/layout/chevron2"/>
    <dgm:cxn modelId="{DD50CB72-7161-4410-89AF-E68D73C0167D}" srcId="{F316CD7A-7202-4824-8F73-CCC9D748936F}" destId="{7AADE0B7-B919-421C-B445-BEE84878D47C}" srcOrd="2" destOrd="0" parTransId="{E486F6C1-9B15-4452-928E-9B5DE0A263E5}" sibTransId="{836A7744-EDF2-4990-A557-0CCA87196DF4}"/>
    <dgm:cxn modelId="{6C9428E2-CDB1-4891-9A95-F26B55A233DB}" type="presOf" srcId="{EEEC4C92-8E67-4EBC-82E0-B24730FEB33C}" destId="{85D5BB27-C97D-47AA-8096-AE309203C587}" srcOrd="0" destOrd="0" presId="urn:microsoft.com/office/officeart/2005/8/layout/chevron2"/>
    <dgm:cxn modelId="{13401900-C667-458C-8A9A-46E317F9CD79}" srcId="{9B55990D-E30F-4AC3-9B6D-F1072CA6F68E}" destId="{F316CD7A-7202-4824-8F73-CCC9D748936F}" srcOrd="0" destOrd="0" parTransId="{EC8DBE5B-0228-46A5-85D4-898B3B7C561A}" sibTransId="{3ACBC4C4-EBE7-4FFD-8DC8-FDA37168531A}"/>
    <dgm:cxn modelId="{7BC9C687-E4F3-4D71-A063-A8743D048991}" type="presOf" srcId="{8FFBF52D-65E4-4091-A19F-760AA29E1F51}" destId="{B91406C5-BFBE-4162-97BD-59351B81739E}" srcOrd="0" destOrd="0" presId="urn:microsoft.com/office/officeart/2005/8/layout/chevron2"/>
    <dgm:cxn modelId="{046B079E-256E-47C1-A64B-677A7D09CF30}" srcId="{7974D1FA-F38A-4730-9290-CA73EB653ECE}" destId="{EEEC4C92-8E67-4EBC-82E0-B24730FEB33C}" srcOrd="0" destOrd="0" parTransId="{08EA4C47-7DA8-494A-9C25-9FF75DD77056}" sibTransId="{5ACB04C2-DE01-4922-B025-1E6B2EE95968}"/>
    <dgm:cxn modelId="{151A5747-89A3-4735-A17D-82D6A7E9D3C0}" srcId="{9B55990D-E30F-4AC3-9B6D-F1072CA6F68E}" destId="{8FFBF52D-65E4-4091-A19F-760AA29E1F51}" srcOrd="2" destOrd="0" parTransId="{E6AC266F-91C0-42EB-AA42-088F20C52D75}" sibTransId="{151642AE-C7F9-4724-9755-4D5D4765587A}"/>
    <dgm:cxn modelId="{0476F0CF-A9D0-4BD6-8D08-E9A52417D9CE}" srcId="{F316CD7A-7202-4824-8F73-CCC9D748936F}" destId="{65E9AF4A-21C9-40F7-B4FF-88F1E56559B3}" srcOrd="0" destOrd="0" parTransId="{F6DBCD33-D629-46D4-9E65-55BEE3C6551D}" sibTransId="{3A761671-23B8-4328-BF4A-90453310E2B1}"/>
    <dgm:cxn modelId="{4DA8B8A6-C1A4-4D3E-B094-3BBD2D1E015E}" type="presOf" srcId="{7AADE0B7-B919-421C-B445-BEE84878D47C}" destId="{A344D4B3-7152-4553-BDDF-E8751FCC7D1B}" srcOrd="0" destOrd="2" presId="urn:microsoft.com/office/officeart/2005/8/layout/chevron2"/>
    <dgm:cxn modelId="{1D91DB6E-FF11-4E1F-B5A3-7318264EE09B}" srcId="{F316CD7A-7202-4824-8F73-CCC9D748936F}" destId="{CA2DB971-9AD6-4D1C-8955-D6FE255FAA18}" srcOrd="1" destOrd="0" parTransId="{3F3D6645-9134-4CC2-BD6B-FA7C6E1BCA0C}" sibTransId="{A5155759-7B1D-47B5-B874-B5DC7279179D}"/>
    <dgm:cxn modelId="{415FD02C-76D5-4F05-8866-5CA04FF71C96}" srcId="{8FFBF52D-65E4-4091-A19F-760AA29E1F51}" destId="{7B51F3B9-6128-4C95-99B3-D286232CDA2D}" srcOrd="0" destOrd="0" parTransId="{DE14C8BE-FD7B-4B07-B359-E35CF5D53DC7}" sibTransId="{5DB914DA-2E4F-4BA6-919C-4F2011EF193C}"/>
    <dgm:cxn modelId="{3A73D7A8-E3E9-4034-AE9F-87E005498FBE}" type="presOf" srcId="{CA2DB971-9AD6-4D1C-8955-D6FE255FAA18}" destId="{A344D4B3-7152-4553-BDDF-E8751FCC7D1B}" srcOrd="0" destOrd="1" presId="urn:microsoft.com/office/officeart/2005/8/layout/chevron2"/>
    <dgm:cxn modelId="{EEA0C8FF-459C-4997-824B-9D69C6BAEC64}" type="presOf" srcId="{7B51F3B9-6128-4C95-99B3-D286232CDA2D}" destId="{2589644E-B1DC-4C0D-A9DF-E693129AFCA7}" srcOrd="0" destOrd="0" presId="urn:microsoft.com/office/officeart/2005/8/layout/chevron2"/>
    <dgm:cxn modelId="{1E315F5C-CD09-4D03-853D-9CB0BB693735}" srcId="{9B55990D-E30F-4AC3-9B6D-F1072CA6F68E}" destId="{7974D1FA-F38A-4730-9290-CA73EB653ECE}" srcOrd="1" destOrd="0" parTransId="{1D0B3D32-D199-4D98-83E7-BA09830EE8BA}" sibTransId="{D954F489-B7EC-40FE-AAA7-A0AE736059C3}"/>
    <dgm:cxn modelId="{F5B3721F-A67A-4136-A008-C23E2B4C1A50}" type="presOf" srcId="{9B55990D-E30F-4AC3-9B6D-F1072CA6F68E}" destId="{0FF947F3-71A8-43A1-8C8C-56EC88B6B4C4}" srcOrd="0" destOrd="0" presId="urn:microsoft.com/office/officeart/2005/8/layout/chevron2"/>
    <dgm:cxn modelId="{4B5C4D74-4D7D-416F-803C-05CA522D8CEF}" type="presParOf" srcId="{0FF947F3-71A8-43A1-8C8C-56EC88B6B4C4}" destId="{DA834C3D-0002-4BAB-9932-8065A227C596}" srcOrd="0" destOrd="0" presId="urn:microsoft.com/office/officeart/2005/8/layout/chevron2"/>
    <dgm:cxn modelId="{54D0FB67-505B-46E7-8005-CD9AB7352794}" type="presParOf" srcId="{DA834C3D-0002-4BAB-9932-8065A227C596}" destId="{A94B70D1-7F35-42FF-9E2D-41E709E401DB}" srcOrd="0" destOrd="0" presId="urn:microsoft.com/office/officeart/2005/8/layout/chevron2"/>
    <dgm:cxn modelId="{2C3BEDA7-49B5-4F75-AA01-B744DBAE0D10}" type="presParOf" srcId="{DA834C3D-0002-4BAB-9932-8065A227C596}" destId="{A344D4B3-7152-4553-BDDF-E8751FCC7D1B}" srcOrd="1" destOrd="0" presId="urn:microsoft.com/office/officeart/2005/8/layout/chevron2"/>
    <dgm:cxn modelId="{CBBD5E09-7012-4C22-A40A-2238D0187D73}" type="presParOf" srcId="{0FF947F3-71A8-43A1-8C8C-56EC88B6B4C4}" destId="{65EFC46A-CC9F-44B5-80EA-2103CB2E10FD}" srcOrd="1" destOrd="0" presId="urn:microsoft.com/office/officeart/2005/8/layout/chevron2"/>
    <dgm:cxn modelId="{81E57BDC-4A27-4D46-8882-8B90DE1FEB44}" type="presParOf" srcId="{0FF947F3-71A8-43A1-8C8C-56EC88B6B4C4}" destId="{BFB55154-ADC4-4869-A554-9869A375CD15}" srcOrd="2" destOrd="0" presId="urn:microsoft.com/office/officeart/2005/8/layout/chevron2"/>
    <dgm:cxn modelId="{4E2F3FD3-DE4F-4EB0-96ED-9C94D26788F9}" type="presParOf" srcId="{BFB55154-ADC4-4869-A554-9869A375CD15}" destId="{7090A7BA-98BE-46E8-884A-DCA9AE340397}" srcOrd="0" destOrd="0" presId="urn:microsoft.com/office/officeart/2005/8/layout/chevron2"/>
    <dgm:cxn modelId="{995DD45E-31DE-4B4A-8D69-247465663D8E}" type="presParOf" srcId="{BFB55154-ADC4-4869-A554-9869A375CD15}" destId="{85D5BB27-C97D-47AA-8096-AE309203C587}" srcOrd="1" destOrd="0" presId="urn:microsoft.com/office/officeart/2005/8/layout/chevron2"/>
    <dgm:cxn modelId="{713A68F3-76F0-4103-B8CD-50B487EE5997}" type="presParOf" srcId="{0FF947F3-71A8-43A1-8C8C-56EC88B6B4C4}" destId="{20C7C48F-B733-4B72-BC83-8484DC41E0A5}" srcOrd="3" destOrd="0" presId="urn:microsoft.com/office/officeart/2005/8/layout/chevron2"/>
    <dgm:cxn modelId="{96300E66-352F-4C25-8F9C-BAE7C5FF4490}" type="presParOf" srcId="{0FF947F3-71A8-43A1-8C8C-56EC88B6B4C4}" destId="{4D92B20A-505A-426C-A730-2BFA26EF6167}" srcOrd="4" destOrd="0" presId="urn:microsoft.com/office/officeart/2005/8/layout/chevron2"/>
    <dgm:cxn modelId="{EB640D2E-45BE-4DCD-934B-5DC239862AFF}" type="presParOf" srcId="{4D92B20A-505A-426C-A730-2BFA26EF6167}" destId="{B91406C5-BFBE-4162-97BD-59351B81739E}" srcOrd="0" destOrd="0" presId="urn:microsoft.com/office/officeart/2005/8/layout/chevron2"/>
    <dgm:cxn modelId="{C60BA92D-64C1-4D79-BB3D-C1E3EF50C4D5}" type="presParOf" srcId="{4D92B20A-505A-426C-A730-2BFA26EF6167}" destId="{2589644E-B1DC-4C0D-A9DF-E693129AFCA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78DF21-6FED-45A2-B4C7-B3EE5314FEB8}">
      <dsp:nvSpPr>
        <dsp:cNvPr id="0" name=""/>
        <dsp:cNvSpPr/>
      </dsp:nvSpPr>
      <dsp:spPr>
        <a:xfrm>
          <a:off x="2808339" y="0"/>
          <a:ext cx="9217011" cy="24183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kern="1200" dirty="0">
              <a:solidFill>
                <a:schemeClr val="bg1"/>
              </a:solidFill>
              <a:latin typeface="+mn-lt"/>
              <a:cs typeface="Arial" pitchFamily="34" charset="0"/>
            </a:rPr>
            <a:t>STATUS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kern="1200" dirty="0">
              <a:solidFill>
                <a:schemeClr val="bg1"/>
              </a:solidFill>
              <a:latin typeface="+mn-lt"/>
              <a:cs typeface="Arial" pitchFamily="34" charset="0"/>
            </a:rPr>
            <a:t>DA ELABORAÇÃO DO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kern="1200" dirty="0">
              <a:solidFill>
                <a:schemeClr val="bg1"/>
              </a:solidFill>
              <a:latin typeface="+mn-lt"/>
            </a:rPr>
            <a:t>PLANEJAMENTO REGIONAL INTEGRADO (PRI)</a:t>
          </a:r>
        </a:p>
      </dsp:txBody>
      <dsp:txXfrm>
        <a:off x="2879170" y="70831"/>
        <a:ext cx="9075349" cy="2276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444C3F-D417-4C0B-B3E5-C0DC7789D76E}">
      <dsp:nvSpPr>
        <dsp:cNvPr id="0" name=""/>
        <dsp:cNvSpPr/>
      </dsp:nvSpPr>
      <dsp:spPr>
        <a:xfrm>
          <a:off x="3159470" y="3077306"/>
          <a:ext cx="2998461" cy="221024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000" kern="1200" dirty="0"/>
        </a:p>
      </dsp:txBody>
      <dsp:txXfrm>
        <a:off x="3598584" y="3400989"/>
        <a:ext cx="2120233" cy="1562883"/>
      </dsp:txXfrm>
    </dsp:sp>
    <dsp:sp modelId="{1F319B9E-AA8B-4324-8352-24FB7B655048}">
      <dsp:nvSpPr>
        <dsp:cNvPr id="0" name=""/>
        <dsp:cNvSpPr/>
      </dsp:nvSpPr>
      <dsp:spPr>
        <a:xfrm rot="12047280">
          <a:off x="1474240" y="2635774"/>
          <a:ext cx="2134567" cy="739239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2483BBA3-3E23-42D7-AA89-CD09543ECF17}">
      <dsp:nvSpPr>
        <dsp:cNvPr id="0" name=""/>
        <dsp:cNvSpPr/>
      </dsp:nvSpPr>
      <dsp:spPr>
        <a:xfrm>
          <a:off x="71466" y="1928816"/>
          <a:ext cx="2774540" cy="207765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0" kern="1200" dirty="0"/>
            <a:t>Resolução CIT n. 1 que consolida as Resoluções da (CIT) do SUS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1" u="sng" kern="1200" dirty="0"/>
            <a:t>Resolução CIT 23/2017 e 37/2018</a:t>
          </a:r>
          <a:r>
            <a:rPr lang="pt-BR" sz="2000" kern="1200" dirty="0"/>
            <a:t/>
          </a:r>
          <a:br>
            <a:rPr lang="pt-BR" sz="2000" kern="1200" dirty="0"/>
          </a:br>
          <a:endParaRPr lang="pt-BR" sz="2000" kern="1200" dirty="0"/>
        </a:p>
      </dsp:txBody>
      <dsp:txXfrm>
        <a:off x="132319" y="1989669"/>
        <a:ext cx="2652834" cy="1955952"/>
      </dsp:txXfrm>
    </dsp:sp>
    <dsp:sp modelId="{553F0E0D-0592-4AC8-AE0D-7DA9D3ACC30F}">
      <dsp:nvSpPr>
        <dsp:cNvPr id="0" name=""/>
        <dsp:cNvSpPr/>
      </dsp:nvSpPr>
      <dsp:spPr>
        <a:xfrm rot="15687927">
          <a:off x="3769098" y="2146864"/>
          <a:ext cx="1055572" cy="739239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F68137AF-F008-47DA-BE42-BF78FA99497A}">
      <dsp:nvSpPr>
        <dsp:cNvPr id="0" name=""/>
        <dsp:cNvSpPr/>
      </dsp:nvSpPr>
      <dsp:spPr>
        <a:xfrm>
          <a:off x="2965152" y="142859"/>
          <a:ext cx="2464133" cy="192882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1" kern="1200" dirty="0"/>
            <a:t>Projeto PRI – Portaria 1812/2020 e aprovado pela portaria nº 3.065/2020</a:t>
          </a:r>
          <a:r>
            <a:rPr lang="pt-BR" sz="2000" kern="1200" dirty="0"/>
            <a:t/>
          </a:r>
          <a:br>
            <a:rPr lang="pt-BR" sz="2000" kern="1200" dirty="0"/>
          </a:br>
          <a:endParaRPr lang="pt-BR" sz="2000" kern="1200" dirty="0"/>
        </a:p>
      </dsp:txBody>
      <dsp:txXfrm>
        <a:off x="3021645" y="199352"/>
        <a:ext cx="2351147" cy="1815838"/>
      </dsp:txXfrm>
    </dsp:sp>
    <dsp:sp modelId="{1507649A-BDDE-46FF-B7E4-CBE4955C1B4E}">
      <dsp:nvSpPr>
        <dsp:cNvPr id="0" name=""/>
        <dsp:cNvSpPr/>
      </dsp:nvSpPr>
      <dsp:spPr>
        <a:xfrm rot="18596596">
          <a:off x="5193367" y="1989719"/>
          <a:ext cx="2367564" cy="739239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1344C274-F5DE-4B4C-8A35-848C95064937}">
      <dsp:nvSpPr>
        <dsp:cNvPr id="0" name=""/>
        <dsp:cNvSpPr/>
      </dsp:nvSpPr>
      <dsp:spPr>
        <a:xfrm>
          <a:off x="5822643" y="142880"/>
          <a:ext cx="2464133" cy="23566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/>
            <a:t>Estudos, decisões e metodologias elaborada pelo Grupo Condutor conforme Portaria SES/TO 289/2021 e aprovada pelas comissões</a:t>
          </a:r>
        </a:p>
      </dsp:txBody>
      <dsp:txXfrm>
        <a:off x="5891668" y="211905"/>
        <a:ext cx="2326083" cy="22186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4B70D1-7F35-42FF-9E2D-41E709E401DB}">
      <dsp:nvSpPr>
        <dsp:cNvPr id="0" name=""/>
        <dsp:cNvSpPr/>
      </dsp:nvSpPr>
      <dsp:spPr>
        <a:xfrm rot="5400000">
          <a:off x="-328321" y="432326"/>
          <a:ext cx="2188809" cy="1532166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b="1" i="1" kern="1200" dirty="0"/>
            <a:t>Final -2020</a:t>
          </a:r>
        </a:p>
      </dsp:txBody>
      <dsp:txXfrm rot="-5400000">
        <a:off x="1" y="870087"/>
        <a:ext cx="1532166" cy="656643"/>
      </dsp:txXfrm>
    </dsp:sp>
    <dsp:sp modelId="{A344D4B3-7152-4553-BDDF-E8751FCC7D1B}">
      <dsp:nvSpPr>
        <dsp:cNvPr id="0" name=""/>
        <dsp:cNvSpPr/>
      </dsp:nvSpPr>
      <dsp:spPr>
        <a:xfrm rot="5400000">
          <a:off x="4500960" y="-2864788"/>
          <a:ext cx="1422725" cy="73603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300" kern="1200" dirty="0"/>
            <a:t> </a:t>
          </a:r>
          <a:r>
            <a:rPr lang="pt-BR" sz="2200" b="1" kern="1200" dirty="0"/>
            <a:t>Elaboração do projeto do incentivo de custeio</a:t>
          </a:r>
          <a:r>
            <a:rPr lang="pt-BR" sz="2200" kern="1200" dirty="0"/>
            <a:t> do Ministério da Saúde para regionalização e organização da RAS (PRI), em conjunto com  SEMS/MS e COSEMS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200" kern="1200" dirty="0"/>
            <a:t>Aprovação pelo Ministério da Saúde</a:t>
          </a:r>
        </a:p>
      </dsp:txBody>
      <dsp:txXfrm rot="-5400000">
        <a:off x="1532166" y="173458"/>
        <a:ext cx="7290861" cy="1283821"/>
      </dsp:txXfrm>
    </dsp:sp>
    <dsp:sp modelId="{7090A7BA-98BE-46E8-884A-DCA9AE340397}">
      <dsp:nvSpPr>
        <dsp:cNvPr id="0" name=""/>
        <dsp:cNvSpPr/>
      </dsp:nvSpPr>
      <dsp:spPr>
        <a:xfrm rot="5400000">
          <a:off x="-328321" y="2431688"/>
          <a:ext cx="2188809" cy="1532166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b="1" i="1" kern="1200" dirty="0"/>
            <a:t>Março/2021</a:t>
          </a:r>
        </a:p>
      </dsp:txBody>
      <dsp:txXfrm rot="-5400000">
        <a:off x="1" y="2869449"/>
        <a:ext cx="1532166" cy="656643"/>
      </dsp:txXfrm>
    </dsp:sp>
    <dsp:sp modelId="{85D5BB27-C97D-47AA-8096-AE309203C587}">
      <dsp:nvSpPr>
        <dsp:cNvPr id="0" name=""/>
        <dsp:cNvSpPr/>
      </dsp:nvSpPr>
      <dsp:spPr>
        <a:xfrm rot="5400000">
          <a:off x="4500960" y="-865426"/>
          <a:ext cx="1422725" cy="73603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400" b="1" kern="1200" dirty="0"/>
            <a:t>1ª Reunião de CIR</a:t>
          </a:r>
          <a:r>
            <a:rPr lang="pt-BR" sz="2400" kern="1200" dirty="0"/>
            <a:t> - Apresentação da proposta da Composição do Grupo Condutor e suas competências,  e apresentação do Projeto da portaria 1812/2020</a:t>
          </a:r>
        </a:p>
      </dsp:txBody>
      <dsp:txXfrm rot="-5400000">
        <a:off x="1532166" y="2172820"/>
        <a:ext cx="7290861" cy="1283821"/>
      </dsp:txXfrm>
    </dsp:sp>
    <dsp:sp modelId="{B91406C5-BFBE-4162-97BD-59351B81739E}">
      <dsp:nvSpPr>
        <dsp:cNvPr id="0" name=""/>
        <dsp:cNvSpPr/>
      </dsp:nvSpPr>
      <dsp:spPr>
        <a:xfrm rot="5400000">
          <a:off x="-311894" y="4234626"/>
          <a:ext cx="2155955" cy="1532166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b="1" i="1" kern="1200" dirty="0"/>
            <a:t>25 maio/2021</a:t>
          </a:r>
          <a:endParaRPr lang="pt-BR" sz="2100" i="1" kern="1200" dirty="0"/>
        </a:p>
      </dsp:txBody>
      <dsp:txXfrm rot="-5400000">
        <a:off x="1" y="4688814"/>
        <a:ext cx="1532166" cy="623789"/>
      </dsp:txXfrm>
    </dsp:sp>
    <dsp:sp modelId="{2589644E-B1DC-4C0D-A9DF-E693129AFCA7}">
      <dsp:nvSpPr>
        <dsp:cNvPr id="0" name=""/>
        <dsp:cNvSpPr/>
      </dsp:nvSpPr>
      <dsp:spPr>
        <a:xfrm rot="5400000">
          <a:off x="4500960" y="953931"/>
          <a:ext cx="1422725" cy="73603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400" b="1" kern="1200" dirty="0"/>
            <a:t>Reunião com equipe técnica da </a:t>
          </a:r>
          <a:r>
            <a:rPr lang="pt-BR" sz="2400" kern="1200" dirty="0"/>
            <a:t> SES/MA, SES/TO e Grupo Condutor para conhecer a experiência do estado do Maranhão na construção do PRI.</a:t>
          </a:r>
        </a:p>
      </dsp:txBody>
      <dsp:txXfrm rot="-5400000">
        <a:off x="1532166" y="3992177"/>
        <a:ext cx="7290861" cy="12838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4B70D1-7F35-42FF-9E2D-41E709E401DB}">
      <dsp:nvSpPr>
        <dsp:cNvPr id="0" name=""/>
        <dsp:cNvSpPr/>
      </dsp:nvSpPr>
      <dsp:spPr>
        <a:xfrm rot="5400000">
          <a:off x="-286447" y="301122"/>
          <a:ext cx="1909650" cy="1336755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1" kern="1200" dirty="0"/>
            <a:t>15 Junho/2021</a:t>
          </a:r>
        </a:p>
      </dsp:txBody>
      <dsp:txXfrm rot="-5400000">
        <a:off x="1" y="683053"/>
        <a:ext cx="1336755" cy="572895"/>
      </dsp:txXfrm>
    </dsp:sp>
    <dsp:sp modelId="{A344D4B3-7152-4553-BDDF-E8751FCC7D1B}">
      <dsp:nvSpPr>
        <dsp:cNvPr id="0" name=""/>
        <dsp:cNvSpPr/>
      </dsp:nvSpPr>
      <dsp:spPr>
        <a:xfrm rot="5400000">
          <a:off x="4223878" y="-2872448"/>
          <a:ext cx="1241925" cy="70161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400" b="1" i="1" kern="1200" dirty="0"/>
            <a:t>1ª reunião  do </a:t>
          </a:r>
          <a:r>
            <a:rPr lang="pt-BR" sz="2400" b="1" kern="1200" dirty="0"/>
            <a:t>Grupo Condutor PRI</a:t>
          </a:r>
          <a:r>
            <a:rPr lang="pt-BR" sz="2400" kern="1200" dirty="0"/>
            <a:t> </a:t>
          </a:r>
          <a:r>
            <a:rPr lang="pt-PT" sz="2400" b="0" i="1" kern="1200" dirty="0"/>
            <a:t>– apresetação da  </a:t>
          </a:r>
          <a:r>
            <a:rPr lang="pt-BR" sz="2400" b="0" kern="1200" dirty="0"/>
            <a:t>portaria - 289/2021/SES/GASEC - 12/05/2021 e o projeto final do PRI aos </a:t>
          </a:r>
          <a:r>
            <a:rPr lang="pt-PT" sz="2400" b="0" i="1" kern="1200" dirty="0"/>
            <a:t>membros do grupo condutor</a:t>
          </a:r>
          <a:r>
            <a:rPr lang="pt-BR" sz="2400" b="0" kern="1200" dirty="0"/>
            <a:t>.</a:t>
          </a:r>
          <a:endParaRPr lang="pt-BR" sz="2400" kern="1200" dirty="0"/>
        </a:p>
      </dsp:txBody>
      <dsp:txXfrm rot="-5400000">
        <a:off x="1336755" y="75301"/>
        <a:ext cx="6955546" cy="1120673"/>
      </dsp:txXfrm>
    </dsp:sp>
    <dsp:sp modelId="{7090A7BA-98BE-46E8-884A-DCA9AE340397}">
      <dsp:nvSpPr>
        <dsp:cNvPr id="0" name=""/>
        <dsp:cNvSpPr/>
      </dsp:nvSpPr>
      <dsp:spPr>
        <a:xfrm rot="5400000">
          <a:off x="-286447" y="2028641"/>
          <a:ext cx="1909650" cy="1336755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b="1" i="1" kern="1200" dirty="0"/>
            <a:t>Junho/2021</a:t>
          </a:r>
          <a:r>
            <a:rPr lang="pt-BR" sz="2100" kern="1200" dirty="0"/>
            <a:t> </a:t>
          </a:r>
          <a:endParaRPr lang="pt-BR" sz="2100" b="1" i="1" kern="1200" dirty="0"/>
        </a:p>
      </dsp:txBody>
      <dsp:txXfrm rot="-5400000">
        <a:off x="1" y="2410572"/>
        <a:ext cx="1336755" cy="572895"/>
      </dsp:txXfrm>
    </dsp:sp>
    <dsp:sp modelId="{85D5BB27-C97D-47AA-8096-AE309203C587}">
      <dsp:nvSpPr>
        <dsp:cNvPr id="0" name=""/>
        <dsp:cNvSpPr/>
      </dsp:nvSpPr>
      <dsp:spPr>
        <a:xfrm rot="5400000">
          <a:off x="4224205" y="-1145255"/>
          <a:ext cx="1241272" cy="70161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400" b="1" kern="1200" dirty="0"/>
            <a:t>2ª Reunião de </a:t>
          </a:r>
          <a:r>
            <a:rPr lang="pt-BR" sz="2400" b="1" i="1" kern="1200" dirty="0"/>
            <a:t>CIR (todas as regiões) </a:t>
          </a:r>
          <a:r>
            <a:rPr lang="pt-BR" sz="2400" kern="1200" dirty="0"/>
            <a:t>– Alinhamento dos conceitos dos produtos que compõem o PRI</a:t>
          </a:r>
        </a:p>
      </dsp:txBody>
      <dsp:txXfrm rot="-5400000">
        <a:off x="1336755" y="1802789"/>
        <a:ext cx="6955578" cy="1120084"/>
      </dsp:txXfrm>
    </dsp:sp>
    <dsp:sp modelId="{B91406C5-BFBE-4162-97BD-59351B81739E}">
      <dsp:nvSpPr>
        <dsp:cNvPr id="0" name=""/>
        <dsp:cNvSpPr/>
      </dsp:nvSpPr>
      <dsp:spPr>
        <a:xfrm rot="5400000">
          <a:off x="-286447" y="3978746"/>
          <a:ext cx="1909650" cy="1336755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b="1" i="1" kern="1200" dirty="0"/>
            <a:t>Julho/2021</a:t>
          </a:r>
          <a:endParaRPr lang="pt-BR" sz="2100" i="1" kern="1200" dirty="0"/>
        </a:p>
      </dsp:txBody>
      <dsp:txXfrm rot="-5400000">
        <a:off x="1" y="4360677"/>
        <a:ext cx="1336755" cy="572895"/>
      </dsp:txXfrm>
    </dsp:sp>
    <dsp:sp modelId="{2589644E-B1DC-4C0D-A9DF-E693129AFCA7}">
      <dsp:nvSpPr>
        <dsp:cNvPr id="0" name=""/>
        <dsp:cNvSpPr/>
      </dsp:nvSpPr>
      <dsp:spPr>
        <a:xfrm rot="5400000">
          <a:off x="4001620" y="804848"/>
          <a:ext cx="1686442" cy="70161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400" b="1" i="1" kern="1200" dirty="0"/>
            <a:t>Reunião do pequeno grupo (total de 4) com objetivo de </a:t>
          </a:r>
          <a:r>
            <a:rPr lang="pt-BR" sz="2400" kern="1200" dirty="0"/>
            <a:t>elaborar a metodologia para construção do diagnóstico situacional da Rede de Atenção à Saúde para compor o PRI.</a:t>
          </a:r>
        </a:p>
      </dsp:txBody>
      <dsp:txXfrm rot="-5400000">
        <a:off x="1336756" y="3552038"/>
        <a:ext cx="6933847" cy="15217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4B70D1-7F35-42FF-9E2D-41E709E401DB}">
      <dsp:nvSpPr>
        <dsp:cNvPr id="0" name=""/>
        <dsp:cNvSpPr/>
      </dsp:nvSpPr>
      <dsp:spPr>
        <a:xfrm rot="5400000">
          <a:off x="-294666" y="387192"/>
          <a:ext cx="1964446" cy="1375112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1" kern="1200" dirty="0"/>
            <a:t>1 Julho/2021</a:t>
          </a:r>
        </a:p>
      </dsp:txBody>
      <dsp:txXfrm rot="-5400000">
        <a:off x="1" y="780081"/>
        <a:ext cx="1375112" cy="589334"/>
      </dsp:txXfrm>
    </dsp:sp>
    <dsp:sp modelId="{A344D4B3-7152-4553-BDDF-E8751FCC7D1B}">
      <dsp:nvSpPr>
        <dsp:cNvPr id="0" name=""/>
        <dsp:cNvSpPr/>
      </dsp:nvSpPr>
      <dsp:spPr>
        <a:xfrm rot="5400000">
          <a:off x="4354547" y="-2973961"/>
          <a:ext cx="1450994" cy="74098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b="1" kern="1200" dirty="0"/>
            <a:t>2 ª REUNIÃO GRUPO CONDUTOR PRI</a:t>
          </a:r>
          <a:r>
            <a:rPr lang="pt-BR" sz="2000" kern="1200" dirty="0"/>
            <a:t>  </a:t>
          </a:r>
          <a:endParaRPr lang="pt-BR" sz="2000" b="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pt-BR" sz="2000" kern="1200" dirty="0"/>
            <a:t>Atualização do cronograma do projeto Planejamento Regional Integrado e a Organização de Macrorregiões de Saúde no Estado do Tocantins;</a:t>
          </a:r>
          <a:endParaRPr lang="pt-BR" sz="2000" b="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pt-BR" sz="2000" kern="1200" dirty="0"/>
            <a:t> e Alinhamento dos conceitos dos produtos que compõem o PRI</a:t>
          </a:r>
          <a:endParaRPr lang="pt-BR" sz="2000" b="0" kern="1200" dirty="0"/>
        </a:p>
      </dsp:txBody>
      <dsp:txXfrm rot="-5400000">
        <a:off x="1375113" y="76305"/>
        <a:ext cx="7339031" cy="1309330"/>
      </dsp:txXfrm>
    </dsp:sp>
    <dsp:sp modelId="{7090A7BA-98BE-46E8-884A-DCA9AE340397}">
      <dsp:nvSpPr>
        <dsp:cNvPr id="0" name=""/>
        <dsp:cNvSpPr/>
      </dsp:nvSpPr>
      <dsp:spPr>
        <a:xfrm rot="5400000">
          <a:off x="-294666" y="2164281"/>
          <a:ext cx="1964446" cy="1375112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1" kern="1200" dirty="0"/>
            <a:t>30 Julho/2021</a:t>
          </a:r>
          <a:r>
            <a:rPr lang="pt-BR" sz="2000" kern="1200" dirty="0"/>
            <a:t> </a:t>
          </a:r>
          <a:endParaRPr lang="pt-BR" sz="2000" b="1" i="1" kern="1200" dirty="0"/>
        </a:p>
      </dsp:txBody>
      <dsp:txXfrm rot="-5400000">
        <a:off x="1" y="2557170"/>
        <a:ext cx="1375112" cy="589334"/>
      </dsp:txXfrm>
    </dsp:sp>
    <dsp:sp modelId="{85D5BB27-C97D-47AA-8096-AE309203C587}">
      <dsp:nvSpPr>
        <dsp:cNvPr id="0" name=""/>
        <dsp:cNvSpPr/>
      </dsp:nvSpPr>
      <dsp:spPr>
        <a:xfrm rot="5400000">
          <a:off x="4441599" y="-1196871"/>
          <a:ext cx="1276890" cy="74098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/>
            <a:t>1ª Reunião com grupo condutor e apoiadora do PROADI –SUS – Cinthia Costa - </a:t>
          </a:r>
          <a:r>
            <a:rPr lang="pt-PT" sz="2000" b="1" kern="1200" dirty="0"/>
            <a:t>REAL BENEMÉRITA PORTUGUESA DE SÃO PAULO (BP)</a:t>
          </a:r>
          <a:r>
            <a:rPr lang="pt-BR" sz="2000" kern="1200" dirty="0"/>
            <a:t>, para  apresentação do projeto e alinhamento quanto ao apoio SES/TO para construção do PRI.</a:t>
          </a:r>
        </a:p>
      </dsp:txBody>
      <dsp:txXfrm rot="-5400000">
        <a:off x="1375113" y="1931948"/>
        <a:ext cx="7347530" cy="1152224"/>
      </dsp:txXfrm>
    </dsp:sp>
    <dsp:sp modelId="{B91406C5-BFBE-4162-97BD-59351B81739E}">
      <dsp:nvSpPr>
        <dsp:cNvPr id="0" name=""/>
        <dsp:cNvSpPr/>
      </dsp:nvSpPr>
      <dsp:spPr>
        <a:xfrm rot="5400000">
          <a:off x="-294666" y="3941371"/>
          <a:ext cx="1964446" cy="1375112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1" kern="1200" dirty="0"/>
            <a:t>Março a junho</a:t>
          </a:r>
          <a:endParaRPr lang="pt-BR" sz="2000" i="1" kern="1200" dirty="0"/>
        </a:p>
      </dsp:txBody>
      <dsp:txXfrm rot="-5400000">
        <a:off x="1" y="4334260"/>
        <a:ext cx="1375112" cy="589334"/>
      </dsp:txXfrm>
    </dsp:sp>
    <dsp:sp modelId="{2589644E-B1DC-4C0D-A9DF-E693129AFCA7}">
      <dsp:nvSpPr>
        <dsp:cNvPr id="0" name=""/>
        <dsp:cNvSpPr/>
      </dsp:nvSpPr>
      <dsp:spPr>
        <a:xfrm rot="5400000">
          <a:off x="4441599" y="580217"/>
          <a:ext cx="1276890" cy="74098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400" kern="1200" dirty="0"/>
            <a:t>4 reuniões remotas com apoiadora do monitoramento do Projeto do Ministério da Saúde (portaria 1812/2020)</a:t>
          </a:r>
        </a:p>
      </dsp:txBody>
      <dsp:txXfrm rot="-5400000">
        <a:off x="1375113" y="3709037"/>
        <a:ext cx="7347530" cy="1152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3F68E-C95F-4C19-BBED-240A7652ED54}" type="datetimeFigureOut">
              <a:rPr lang="pt-BR" smtClean="0"/>
              <a:pPr/>
              <a:t>18/08/2021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2F34B3-D78E-4C91-AEB4-D5DE9099204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3341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FC06C7-8339-43DC-B757-831E31EBB2F4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/>
              <a:t>Clique para editar 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564E486-375C-4FE3-9605-F76FDE259F0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196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64E486-375C-4FE3-9605-F76FDE259F0E}" type="slidenum">
              <a:rPr lang="pt-BR" smtClean="0"/>
              <a:pPr>
                <a:defRPr/>
              </a:pPr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2511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A8331E2-344D-4EC3-9D01-E2C299C92D69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EF84BC0-FE1F-401F-968C-BD6651F96F2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50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0E30111-C639-4788-AEEE-8A04C9EB1BA5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646277-E125-45F8-84EF-63B93F43C5F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1357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8D33B72-F87C-45AD-A29C-324F09D65E50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9837CFB-C604-4921-8931-7919E2E179E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9779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conteúdo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estre-Fundo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4719"/>
            <a:ext cx="8229600" cy="8731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9E7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defRPr>
            </a:lvl1pPr>
          </a:lstStyle>
          <a:p>
            <a:r>
              <a:rPr lang="x-none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7266"/>
            <a:ext cx="8229600" cy="5113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latin typeface="Arial"/>
                <a:cs typeface="Arial"/>
              </a:defRPr>
            </a:lvl1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57200" y="123548"/>
            <a:ext cx="6369179" cy="2571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x-none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9372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radec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Mestre-Fund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75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3095625" y="6251575"/>
            <a:ext cx="29845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pt-BR" altLang="pt-BR" sz="1400" i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Local, data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x-none"/>
              <a:t>Click to edit Master title style</a:t>
            </a:r>
            <a:endParaRPr lang="pt-BR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Click to edit Master subtitle style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90083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6686" y="23113"/>
            <a:ext cx="1901825" cy="673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5674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92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63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14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185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1"/>
          <p:cNvGrpSpPr>
            <a:grpSpLocks/>
          </p:cNvGrpSpPr>
          <p:nvPr userDrawn="1"/>
        </p:nvGrpSpPr>
        <p:grpSpPr bwMode="auto">
          <a:xfrm>
            <a:off x="31750" y="19050"/>
            <a:ext cx="9101138" cy="661988"/>
            <a:chOff x="31651" y="18455"/>
            <a:chExt cx="9101237" cy="662583"/>
          </a:xfrm>
        </p:grpSpPr>
        <p:pic>
          <p:nvPicPr>
            <p:cNvPr id="5" name="Imagem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8925" y="19050"/>
              <a:ext cx="1223963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agem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51" y="18455"/>
              <a:ext cx="250507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46DB0D-7A20-42CE-BE71-895D7F5B5E40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5E57DC5-EE11-4674-98F6-9BE19466171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4639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22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78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0111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0498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305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15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894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495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731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8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76B05EC-E53C-4F1F-9424-F59C5EC2448D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544E533-AC52-4D13-BB04-2E1044F1864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54621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44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518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m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67" y="17328"/>
            <a:ext cx="277495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9075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210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655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14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14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20FE-B68C-49B8-8A57-5129B2808BEC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9967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E1343-1F8F-4C53-87EA-46005C017C13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006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BAFE-7390-4F47-954B-2E2EE16D9FA1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732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0675883-FD92-42DA-91E0-438ED4849795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260A36D-B848-43F9-BE25-DC6FCB3BDFD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22236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46AEF-265F-47E4-85D3-49789037066E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3618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A81A0-387B-4D1F-AEFB-43097DC02B18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0105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CE41-CB21-483D-A85F-6DDBECEF1B32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9944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40C3-A553-4F6B-B986-A352AAC4DB32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m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67" y="17328"/>
            <a:ext cx="277495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1640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B05F-9F15-4CF0-A32D-32C70C92850A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2934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7946C-AFEB-40C6-95F1-5211D21112B5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6256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71E71-03BE-40A7-8223-B814B0E6D3BA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480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4BF25-E9E4-4347-8324-7490A2B73E1A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055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666333A-136B-4001-B2CE-739E150C9864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03EA712-5E50-492E-80FC-13CEC537C1E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903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5302519-C0EB-4650-B3C5-F162B5BD664C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4F0977B-3E5A-4FCC-8577-C64EE112BCB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638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7ABD7DA-6590-43E9-82A6-E6A45A8A4AC8}" type="datetimeFigureOut">
              <a:rPr lang="pt-BR"/>
              <a:pPr>
                <a:defRPr/>
              </a:pPr>
              <a:t>18/08/2021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F6975B1-F201-4A00-B9D7-9058FC1506A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5785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61A2446-85F0-480D-B00D-7A6E3A3FAB23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9A91633-F860-4186-A083-A0C7C64CD04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5113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95288" y="63817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972DCCF-9568-477E-9710-354D72D1C6A2}" type="datetimeFigureOut">
              <a:rPr lang="pt-BR"/>
              <a:pPr>
                <a:defRPr/>
              </a:pPr>
              <a:t>18/08/2021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4190BC9-E62D-48A4-92A9-66F69BD8C22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3641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804" r:id="rId1"/>
    <p:sldLayoutId id="2147484805" r:id="rId2"/>
    <p:sldLayoutId id="2147484806" r:id="rId3"/>
    <p:sldLayoutId id="2147484807" r:id="rId4"/>
    <p:sldLayoutId id="2147484808" r:id="rId5"/>
    <p:sldLayoutId id="2147484809" r:id="rId6"/>
    <p:sldLayoutId id="2147484810" r:id="rId7"/>
    <p:sldLayoutId id="2147484811" r:id="rId8"/>
    <p:sldLayoutId id="2147484812" r:id="rId9"/>
    <p:sldLayoutId id="2147484813" r:id="rId10"/>
    <p:sldLayoutId id="2147484814" r:id="rId11"/>
    <p:sldLayoutId id="2147484815" r:id="rId12"/>
    <p:sldLayoutId id="2147484816" r:id="rId13"/>
    <p:sldLayoutId id="214748485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18/08/2021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838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4" r:id="rId1"/>
    <p:sldLayoutId id="2147484845" r:id="rId2"/>
    <p:sldLayoutId id="2147484846" r:id="rId3"/>
    <p:sldLayoutId id="2147484847" r:id="rId4"/>
    <p:sldLayoutId id="2147484848" r:id="rId5"/>
    <p:sldLayoutId id="2147484849" r:id="rId6"/>
    <p:sldLayoutId id="2147484850" r:id="rId7"/>
    <p:sldLayoutId id="2147484851" r:id="rId8"/>
    <p:sldLayoutId id="2147484852" r:id="rId9"/>
    <p:sldLayoutId id="2147484853" r:id="rId10"/>
    <p:sldLayoutId id="21474848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18/08/2021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14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0" r:id="rId1"/>
    <p:sldLayoutId id="2147484871" r:id="rId2"/>
    <p:sldLayoutId id="2147484872" r:id="rId3"/>
    <p:sldLayoutId id="2147484873" r:id="rId4"/>
    <p:sldLayoutId id="2147484874" r:id="rId5"/>
    <p:sldLayoutId id="2147484875" r:id="rId6"/>
    <p:sldLayoutId id="2147484876" r:id="rId7"/>
    <p:sldLayoutId id="2147484877" r:id="rId8"/>
    <p:sldLayoutId id="2147484878" r:id="rId9"/>
    <p:sldLayoutId id="2147484879" r:id="rId10"/>
    <p:sldLayoutId id="21474848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475947A-7AE1-40BD-AA90-C75A40BF9513}" type="datetime1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t>18/08/2021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13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82" r:id="rId1"/>
    <p:sldLayoutId id="2147484883" r:id="rId2"/>
    <p:sldLayoutId id="2147484884" r:id="rId3"/>
    <p:sldLayoutId id="2147484885" r:id="rId4"/>
    <p:sldLayoutId id="2147484886" r:id="rId5"/>
    <p:sldLayoutId id="2147484887" r:id="rId6"/>
    <p:sldLayoutId id="2147484888" r:id="rId7"/>
    <p:sldLayoutId id="2147484889" r:id="rId8"/>
    <p:sldLayoutId id="2147484890" r:id="rId9"/>
    <p:sldLayoutId id="2147484891" r:id="rId10"/>
    <p:sldLayoutId id="214748489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231429245"/>
              </p:ext>
            </p:extLst>
          </p:nvPr>
        </p:nvGraphicFramePr>
        <p:xfrm>
          <a:off x="-2844824" y="2161926"/>
          <a:ext cx="14545616" cy="241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tângulo 1"/>
          <p:cNvSpPr/>
          <p:nvPr/>
        </p:nvSpPr>
        <p:spPr>
          <a:xfrm>
            <a:off x="0" y="573325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400" b="1" dirty="0">
                <a:solidFill>
                  <a:prstClr val="black"/>
                </a:solidFill>
                <a:latin typeface="Calibri"/>
                <a:cs typeface="+mn-cs"/>
              </a:rPr>
              <a:t>Reunião Ordinária Comissão </a:t>
            </a:r>
            <a:r>
              <a:rPr lang="pt-BR" sz="2400" b="1" dirty="0" err="1">
                <a:solidFill>
                  <a:prstClr val="black"/>
                </a:solidFill>
                <a:latin typeface="Calibri"/>
                <a:cs typeface="+mn-cs"/>
              </a:rPr>
              <a:t>Intergestores</a:t>
            </a:r>
            <a:r>
              <a:rPr lang="pt-BR" sz="2400" b="1" dirty="0">
                <a:solidFill>
                  <a:prstClr val="black"/>
                </a:solidFill>
                <a:latin typeface="Calibri"/>
                <a:cs typeface="+mn-cs"/>
              </a:rPr>
              <a:t> Regional – CIR 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179512" y="48326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X:\Planejamento\LOGOMARCAS\Logo SUS.bmp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39" y="175546"/>
            <a:ext cx="2914821" cy="116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3714744" y="6357958"/>
            <a:ext cx="16546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200" b="1" dirty="0">
                <a:solidFill>
                  <a:prstClr val="black"/>
                </a:solidFill>
                <a:latin typeface="Calibri"/>
              </a:rPr>
              <a:t>Tocantins/agosto/2021</a:t>
            </a:r>
          </a:p>
        </p:txBody>
      </p:sp>
    </p:spTree>
    <p:extLst>
      <p:ext uri="{BB962C8B-B14F-4D97-AF65-F5344CB8AC3E}">
        <p14:creationId xmlns:p14="http://schemas.microsoft.com/office/powerpoint/2010/main" val="3743580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/>
        </p:nvGraphicFramePr>
        <p:xfrm>
          <a:off x="285720" y="857232"/>
          <a:ext cx="8715436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08587494"/>
              </p:ext>
            </p:extLst>
          </p:nvPr>
        </p:nvGraphicFramePr>
        <p:xfrm>
          <a:off x="142844" y="836712"/>
          <a:ext cx="8858312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285720" y="116632"/>
            <a:ext cx="885828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1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PARA RELEMBRAR</a:t>
            </a:r>
            <a:r>
              <a:rPr kumimoji="0" lang="pt-B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PLANEJAMENTO REGIONAL  INTEGRADO DO TOCANTINS  DEVE SER ORIENTADO: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REGIONALIZAÇÃO SOLIDÁRIA E COOPERATIVA</a:t>
            </a: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6429388" y="4143380"/>
            <a:ext cx="2643174" cy="235745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 APOIO - PROADI-SUS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Programa de fortalecimento dos processos de governança, organização e integração da RAS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9D5D4A-FD2B-4F58-8CB8-6DB14D345CD8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44032" cy="50629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lnSpc>
                <a:spcPct val="150000"/>
              </a:lnSpc>
            </a:pPr>
            <a:r>
              <a:rPr lang="pt-BR" sz="2000" b="1" dirty="0">
                <a:solidFill>
                  <a:prstClr val="white"/>
                </a:solidFill>
              </a:rPr>
              <a:t>STATUS DO PROCESSO</a:t>
            </a:r>
            <a:endParaRPr lang="pt-BR" sz="2400" b="1" dirty="0">
              <a:solidFill>
                <a:prstClr val="white"/>
              </a:solidFill>
            </a:endParaRPr>
          </a:p>
        </p:txBody>
      </p:sp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673358061"/>
              </p:ext>
            </p:extLst>
          </p:nvPr>
        </p:nvGraphicFramePr>
        <p:xfrm>
          <a:off x="107504" y="650284"/>
          <a:ext cx="8892480" cy="6379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7385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44032" cy="50629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lnSpc>
                <a:spcPct val="150000"/>
              </a:lnSpc>
            </a:pPr>
            <a:r>
              <a:rPr lang="pt-BR" sz="2000" b="1" dirty="0">
                <a:solidFill>
                  <a:prstClr val="white"/>
                </a:solidFill>
              </a:rPr>
              <a:t>STATUS DO PROCESSO</a:t>
            </a:r>
            <a:endParaRPr lang="pt-BR" sz="2400" b="1" dirty="0">
              <a:solidFill>
                <a:prstClr val="white"/>
              </a:solidFill>
            </a:endParaRPr>
          </a:p>
        </p:txBody>
      </p:sp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278210405"/>
              </p:ext>
            </p:extLst>
          </p:nvPr>
        </p:nvGraphicFramePr>
        <p:xfrm>
          <a:off x="395536" y="692696"/>
          <a:ext cx="835292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070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44032" cy="50629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lnSpc>
                <a:spcPct val="150000"/>
              </a:lnSpc>
            </a:pPr>
            <a:r>
              <a:rPr lang="pt-BR" sz="2000" b="1" dirty="0">
                <a:solidFill>
                  <a:prstClr val="white"/>
                </a:solidFill>
              </a:rPr>
              <a:t>STATUS DO PROCESSO</a:t>
            </a:r>
            <a:endParaRPr lang="pt-BR" sz="2400" b="1" dirty="0">
              <a:solidFill>
                <a:prstClr val="white"/>
              </a:solidFill>
            </a:endParaRPr>
          </a:p>
        </p:txBody>
      </p:sp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334444386"/>
              </p:ext>
            </p:extLst>
          </p:nvPr>
        </p:nvGraphicFramePr>
        <p:xfrm>
          <a:off x="179512" y="692696"/>
          <a:ext cx="878497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11459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2777"/>
            <a:ext cx="7776864" cy="493409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-1795" y="-24"/>
            <a:ext cx="9144032" cy="870623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lnSpc>
                <a:spcPct val="150000"/>
              </a:lnSpc>
            </a:pPr>
            <a:r>
              <a:rPr lang="pt-BR" sz="1800" b="1" i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UMA DAS </a:t>
            </a:r>
            <a:r>
              <a:rPr lang="pt-BR" sz="1800" b="1" i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REUNIÕES </a:t>
            </a:r>
            <a:r>
              <a:rPr lang="pt-BR" sz="1800" b="1" i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DO PEQUENO GRUPO DE TRABALHO PARA LEVANTAMENTO DO ROL DE INDICADORES A SEREM PRIORIZADOS PARA A ANÁLISE SITUACIONAL DE SAÚDE </a:t>
            </a:r>
            <a:r>
              <a:rPr lang="pt-BR" sz="1800" b="1" i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DO</a:t>
            </a:r>
            <a:r>
              <a:rPr lang="pt-BR" sz="1800" b="1" i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 </a:t>
            </a:r>
            <a:r>
              <a:rPr lang="pt-BR" sz="1800" b="1" i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PRI</a:t>
            </a:r>
            <a:endParaRPr lang="pt-BR" sz="1800" b="1" i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673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-1795" y="-24"/>
            <a:ext cx="9144032" cy="870623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lnSpc>
                <a:spcPct val="150000"/>
              </a:lnSpc>
            </a:pPr>
            <a:r>
              <a:rPr lang="pt-BR" sz="1800" b="1" i="1" dirty="0">
                <a:solidFill>
                  <a:prstClr val="white"/>
                </a:solidFill>
                <a:latin typeface="Arial Narrow" panose="020B0606020202030204" pitchFamily="34" charset="0"/>
              </a:rPr>
              <a:t>UMA </a:t>
            </a:r>
            <a:r>
              <a:rPr lang="pt-BR" sz="1800" b="1" i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DAS </a:t>
            </a:r>
            <a:r>
              <a:rPr lang="pt-BR" sz="1800" b="1" i="1" dirty="0">
                <a:solidFill>
                  <a:prstClr val="white"/>
                </a:solidFill>
                <a:latin typeface="Arial Narrow" panose="020B0606020202030204" pitchFamily="34" charset="0"/>
              </a:rPr>
              <a:t>REUNIÕES DO PEQUENO GRUPO DE TRABALHO PARA LEVANTAMENTO DO ROL DE INDICADORES A SEREM PRIORIZADOS PARA A ANÁLISE SITUACIONAL DE </a:t>
            </a:r>
            <a:r>
              <a:rPr lang="pt-BR" sz="1800" b="1" i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SAÚDE DO </a:t>
            </a:r>
            <a:r>
              <a:rPr lang="pt-BR" sz="1800" b="1" i="1" dirty="0">
                <a:solidFill>
                  <a:prstClr val="white"/>
                </a:solidFill>
                <a:latin typeface="Arial Narrow" panose="020B0606020202030204" pitchFamily="34" charset="0"/>
              </a:rPr>
              <a:t>PRI</a:t>
            </a:r>
            <a:endParaRPr lang="pt-BR" sz="1800" b="1" i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2776"/>
            <a:ext cx="7704856" cy="490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87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1"/>
          <p:cNvSpPr>
            <a:spLocks noChangeArrowheads="1"/>
          </p:cNvSpPr>
          <p:nvPr/>
        </p:nvSpPr>
        <p:spPr bwMode="auto">
          <a:xfrm>
            <a:off x="1071538" y="1857364"/>
            <a:ext cx="7143800" cy="4524315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>
              <a:solidFill>
                <a:prstClr val="black"/>
              </a:solidFill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OBRIGADA !!!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Superintendência de Gestão e Acompanhamento Estratégico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Luiza Regina Dias </a:t>
            </a:r>
            <a:r>
              <a:rPr lang="pt-BR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Noleto</a:t>
            </a: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Diretoria  de Desenvolvimento e Políticas de Saúde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Ana Maria </a:t>
            </a:r>
            <a:r>
              <a:rPr lang="pt-BR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Kappes</a:t>
            </a: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Equipe técnica:</a:t>
            </a:r>
          </a:p>
          <a:p>
            <a:pPr algn="r">
              <a:buNone/>
            </a:pPr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Giovanna</a:t>
            </a:r>
          </a:p>
          <a:p>
            <a:pPr algn="r"/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 Alzira </a:t>
            </a:r>
          </a:p>
          <a:p>
            <a:pPr algn="r">
              <a:buNone/>
            </a:pPr>
            <a:r>
              <a:rPr lang="pt-BR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Marilene</a:t>
            </a: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pt-BR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Marleide</a:t>
            </a: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Telefones: (63) 3218-1025/ 1737 / 2806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e-mail:   planejamento.saude.to@gmail.com</a:t>
            </a:r>
          </a:p>
        </p:txBody>
      </p:sp>
      <p:pic>
        <p:nvPicPr>
          <p:cNvPr id="1027" name="Picture 3" descr="X:\Planejamento\LOGOMARCAS\Logo SUS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5547"/>
            <a:ext cx="1383009" cy="55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 de texto 4"/>
          <p:cNvSpPr txBox="1">
            <a:spLocks noChangeArrowheads="1"/>
          </p:cNvSpPr>
          <p:nvPr/>
        </p:nvSpPr>
        <p:spPr bwMode="auto">
          <a:xfrm>
            <a:off x="6301804" y="821476"/>
            <a:ext cx="2806700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Pra</a:t>
            </a:r>
            <a:r>
              <a:rPr lang="pt-BR" altLang="pt-BR" sz="900" dirty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ç</a:t>
            </a:r>
            <a:r>
              <a:rPr lang="pt-BR" altLang="pt-BR" sz="900" dirty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a dos Girass</a:t>
            </a:r>
            <a:r>
              <a:rPr lang="pt-BR" altLang="pt-BR" sz="900" dirty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ó</a:t>
            </a:r>
            <a:r>
              <a:rPr lang="pt-BR" altLang="pt-BR" sz="900" dirty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is, Esplanada das Secretarias, S/N</a:t>
            </a:r>
            <a:endParaRPr lang="pt-BR" altLang="pt-BR" sz="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Palmas </a:t>
            </a:r>
            <a:r>
              <a:rPr lang="pt-BR" altLang="pt-BR" sz="900" dirty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–</a:t>
            </a:r>
            <a:r>
              <a:rPr lang="pt-BR" altLang="pt-BR" sz="900" dirty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Tocantins </a:t>
            </a:r>
            <a:r>
              <a:rPr lang="pt-BR" altLang="pt-BR" sz="900" dirty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–</a:t>
            </a:r>
            <a:r>
              <a:rPr lang="pt-BR" altLang="pt-BR" sz="900" dirty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CEP: 77.015-007</a:t>
            </a:r>
            <a:endParaRPr lang="pt-BR" altLang="pt-BR" sz="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Tel.: +55 63 3218-1700</a:t>
            </a:r>
            <a:endParaRPr lang="pt-BR" altLang="pt-BR" sz="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saude.to.gov.br </a:t>
            </a:r>
            <a:endParaRPr lang="pt-BR" altLang="pt-BR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251520" y="44624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0494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13345</TotalTime>
  <Words>492</Words>
  <Application>Microsoft Office PowerPoint</Application>
  <PresentationFormat>Apresentação na tela (4:3)</PresentationFormat>
  <Paragraphs>65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de slides</vt:lpstr>
      </vt:variant>
      <vt:variant>
        <vt:i4>8</vt:i4>
      </vt:variant>
    </vt:vector>
  </HeadingPairs>
  <TitlesOfParts>
    <vt:vector size="12" baseType="lpstr">
      <vt:lpstr>Tema do Office</vt:lpstr>
      <vt:lpstr>1_Personalizar design</vt:lpstr>
      <vt:lpstr>2_Tema do Office</vt:lpstr>
      <vt:lpstr>3_Tema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Maria Kappes</dc:creator>
  <cp:lastModifiedBy>Maria Alzira do Nascimento Saraiva Leal</cp:lastModifiedBy>
  <cp:revision>1151</cp:revision>
  <cp:lastPrinted>2020-11-06T20:36:33Z</cp:lastPrinted>
  <dcterms:created xsi:type="dcterms:W3CDTF">2017-01-24T18:09:13Z</dcterms:created>
  <dcterms:modified xsi:type="dcterms:W3CDTF">2021-08-18T13:43:07Z</dcterms:modified>
</cp:coreProperties>
</file>