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4"/>
    <p:sldMasterId id="2147483708" r:id="rId5"/>
  </p:sldMasterIdLst>
  <p:notesMasterIdLst>
    <p:notesMasterId r:id="rId20"/>
  </p:notesMasterIdLst>
  <p:sldIdLst>
    <p:sldId id="1103" r:id="rId6"/>
    <p:sldId id="1166" r:id="rId7"/>
    <p:sldId id="4422" r:id="rId8"/>
    <p:sldId id="267" r:id="rId9"/>
    <p:sldId id="969" r:id="rId10"/>
    <p:sldId id="1000" r:id="rId11"/>
    <p:sldId id="1102" r:id="rId12"/>
    <p:sldId id="977" r:id="rId13"/>
    <p:sldId id="4313" r:id="rId14"/>
    <p:sldId id="4326" r:id="rId15"/>
    <p:sldId id="4325" r:id="rId16"/>
    <p:sldId id="4314" r:id="rId17"/>
    <p:sldId id="4310" r:id="rId18"/>
    <p:sldId id="4423"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CC5102-8341-A43B-F347-5CABABFA7397}" name="Blaise Bodin" initials="BB" userId="S::blaise@emergentclimate.com::c42640ac-c0ef-463b-84fc-3b8ce10091b4" providerId="AD"/>
  <p188:author id="{409F7621-F3C2-8FFE-04FA-0013583287BE}" name="Fernanda Ferreira" initials="FF" userId="S::fernanda@emergentclimate.com::c0fed7cd-5ca2-4a52-a7bd-c510760bd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8DF3B4"/>
    <a:srgbClr val="EAE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09" d="100"/>
          <a:sy n="109" d="100"/>
        </p:scale>
        <p:origin x="680" y="19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094938302694535E-2"/>
          <c:y val="2.6571282575370465E-2"/>
          <c:w val="0.97381012339461093"/>
          <c:h val="0.94685743484925911"/>
        </c:manualLayout>
      </c:layout>
      <c:barChart>
        <c:barDir val="col"/>
        <c:grouping val="stacked"/>
        <c:varyColors val="0"/>
        <c:ser>
          <c:idx val="0"/>
          <c:order val="0"/>
          <c:spPr>
            <a:solidFill>
              <a:srgbClr val="D9D9D9"/>
            </a:solidFill>
            <a:ln w="9525" algn="ctr">
              <a:solidFill>
                <a:schemeClr val="bg1"/>
              </a:solidFill>
              <a:prstDash val="solid"/>
            </a:ln>
          </c:spPr>
          <c:invertIfNegative val="0"/>
          <c:val>
            <c:numRef>
              <c:f>Sheet1!$C$1:$J$1</c:f>
              <c:numCache>
                <c:formatCode>General</c:formatCode>
                <c:ptCount val="8"/>
                <c:pt idx="0">
                  <c:v>83.647800000000004</c:v>
                </c:pt>
                <c:pt idx="1">
                  <c:v>79.119500000000002</c:v>
                </c:pt>
                <c:pt idx="2">
                  <c:v>70.062899999999999</c:v>
                </c:pt>
                <c:pt idx="3">
                  <c:v>62.264150000000001</c:v>
                </c:pt>
                <c:pt idx="4">
                  <c:v>43.396230000000003</c:v>
                </c:pt>
                <c:pt idx="5">
                  <c:v>32.075470000000003</c:v>
                </c:pt>
                <c:pt idx="6">
                  <c:v>22.264150000000001</c:v>
                </c:pt>
                <c:pt idx="7">
                  <c:v>15.220129999999999</c:v>
                </c:pt>
              </c:numCache>
            </c:numRef>
          </c:val>
          <c:extLst>
            <c:ext xmlns:c16="http://schemas.microsoft.com/office/drawing/2014/chart" uri="{C3380CC4-5D6E-409C-BE32-E72D297353CC}">
              <c16:uniqueId val="{00000000-1ACD-4BA9-8446-B54E5E60A536}"/>
            </c:ext>
          </c:extLst>
        </c:ser>
        <c:ser>
          <c:idx val="1"/>
          <c:order val="1"/>
          <c:spPr>
            <a:solidFill>
              <a:srgbClr val="D9D9D9"/>
            </a:solidFill>
            <a:ln w="9525" algn="ctr">
              <a:solidFill>
                <a:schemeClr val="bg1"/>
              </a:solidFill>
              <a:prstDash val="solid"/>
            </a:ln>
          </c:spPr>
          <c:invertIfNegative val="0"/>
          <c:dPt>
            <c:idx val="4"/>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3-4D43-4C76-8AAB-486B7A47AB69}"/>
              </c:ext>
            </c:extLst>
          </c:dPt>
          <c:dPt>
            <c:idx val="5"/>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2-4D43-4C76-8AAB-486B7A47AB69}"/>
              </c:ext>
            </c:extLst>
          </c:dPt>
          <c:dPt>
            <c:idx val="6"/>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1-4D43-4C76-8AAB-486B7A47AB69}"/>
              </c:ext>
            </c:extLst>
          </c:dPt>
          <c:dPt>
            <c:idx val="7"/>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0-4D43-4C76-8AAB-486B7A47AB69}"/>
              </c:ext>
            </c:extLst>
          </c:dPt>
          <c:val>
            <c:numRef>
              <c:f>Sheet1!$C$2:$J$2</c:f>
              <c:numCache>
                <c:formatCode>General</c:formatCode>
                <c:ptCount val="8"/>
                <c:pt idx="0">
                  <c:v>0</c:v>
                </c:pt>
                <c:pt idx="1">
                  <c:v>0</c:v>
                </c:pt>
                <c:pt idx="2">
                  <c:v>0</c:v>
                </c:pt>
                <c:pt idx="3">
                  <c:v>-0.12578619999999999</c:v>
                </c:pt>
                <c:pt idx="4">
                  <c:v>-2.6415090000000001</c:v>
                </c:pt>
                <c:pt idx="5">
                  <c:v>-4.6540879999999998</c:v>
                </c:pt>
                <c:pt idx="6">
                  <c:v>-6.1635210000000002</c:v>
                </c:pt>
                <c:pt idx="7">
                  <c:v>-15.1761</c:v>
                </c:pt>
              </c:numCache>
            </c:numRef>
          </c:val>
          <c:extLst>
            <c:ext xmlns:c16="http://schemas.microsoft.com/office/drawing/2014/chart" uri="{C3380CC4-5D6E-409C-BE32-E72D297353CC}">
              <c16:uniqueId val="{00000001-1ACD-4BA9-8446-B54E5E60A536}"/>
            </c:ext>
          </c:extLst>
        </c:ser>
        <c:ser>
          <c:idx val="2"/>
          <c:order val="2"/>
          <c:spPr>
            <a:solidFill>
              <a:srgbClr val="587F09"/>
            </a:solidFill>
            <a:ln w="9525" algn="ctr">
              <a:solidFill>
                <a:schemeClr val="bg1"/>
              </a:solidFill>
              <a:prstDash val="solid"/>
            </a:ln>
          </c:spPr>
          <c:invertIfNegative val="0"/>
          <c:val>
            <c:numRef>
              <c:f>Sheet1!$C$3:$J$3</c:f>
              <c:numCache>
                <c:formatCode>General</c:formatCode>
                <c:ptCount val="8"/>
                <c:pt idx="0">
                  <c:v>-82.641499999999994</c:v>
                </c:pt>
                <c:pt idx="1">
                  <c:v>-78.113200000000006</c:v>
                </c:pt>
                <c:pt idx="2">
                  <c:v>-71.823890000000006</c:v>
                </c:pt>
                <c:pt idx="3">
                  <c:v>-69.05659</c:v>
                </c:pt>
                <c:pt idx="4">
                  <c:v>-56.226410000000001</c:v>
                </c:pt>
                <c:pt idx="5">
                  <c:v>-42.138359999999999</c:v>
                </c:pt>
                <c:pt idx="6">
                  <c:v>-26.289300000000001</c:v>
                </c:pt>
                <c:pt idx="7">
                  <c:v>0</c:v>
                </c:pt>
              </c:numCache>
            </c:numRef>
          </c:val>
          <c:extLst>
            <c:ext xmlns:c16="http://schemas.microsoft.com/office/drawing/2014/chart" uri="{C3380CC4-5D6E-409C-BE32-E72D297353CC}">
              <c16:uniqueId val="{00000002-1ACD-4BA9-8446-B54E5E60A536}"/>
            </c:ext>
          </c:extLst>
        </c:ser>
        <c:dLbls>
          <c:showLegendKey val="0"/>
          <c:showVal val="0"/>
          <c:showCatName val="0"/>
          <c:showSerName val="0"/>
          <c:showPercent val="0"/>
          <c:showBubbleSize val="0"/>
        </c:dLbls>
        <c:gapWidth val="40"/>
        <c:overlap val="100"/>
        <c:axId val="678579839"/>
        <c:axId val="1"/>
      </c:barChart>
      <c:catAx>
        <c:axId val="678579839"/>
        <c:scaling>
          <c:orientation val="minMax"/>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85.660380000000004"/>
          <c:min val="-82.641499999999994"/>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678579839"/>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97909-A8D1-D142-83C1-A3A474B48C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2B857EE-5F21-8D46-B948-CFF14619B2FA}">
      <dgm:prSet custT="1"/>
      <dgm:spPr/>
      <dgm:t>
        <a:bodyPr/>
        <a:lstStyle/>
        <a:p>
          <a:r>
            <a:rPr lang="en-US" sz="1800"/>
            <a:t>Se </a:t>
          </a:r>
          <a:r>
            <a:rPr lang="en-US" sz="1800" err="1"/>
            <a:t>comprometem</a:t>
          </a:r>
          <a:r>
            <a:rPr lang="en-US" sz="1800"/>
            <a:t> </a:t>
          </a:r>
          <a:r>
            <a:rPr lang="en-US" sz="1800" err="1"/>
            <a:t>publicamente</a:t>
          </a:r>
          <a:r>
            <a:rPr lang="en-US" sz="1800"/>
            <a:t> com </a:t>
          </a:r>
          <a:r>
            <a:rPr lang="en-US" sz="1800" err="1"/>
            <a:t>metas</a:t>
          </a:r>
          <a:r>
            <a:rPr lang="en-US" sz="1800"/>
            <a:t> </a:t>
          </a:r>
          <a:r>
            <a:rPr lang="en-US" sz="1800" err="1"/>
            <a:t>baseadas</a:t>
          </a:r>
          <a:r>
            <a:rPr lang="en-US" sz="1800"/>
            <a:t> </a:t>
          </a:r>
          <a:r>
            <a:rPr lang="en-US" sz="1800" err="1"/>
            <a:t>na</a:t>
          </a:r>
          <a:r>
            <a:rPr lang="en-US" sz="1800"/>
            <a:t> </a:t>
          </a:r>
          <a:r>
            <a:rPr lang="en-US" sz="1800" err="1"/>
            <a:t>ciência</a:t>
          </a:r>
          <a:r>
            <a:rPr lang="en-US" sz="1800"/>
            <a:t> (SBTi) - antes de se </a:t>
          </a:r>
          <a:r>
            <a:rPr lang="en-US" sz="1800" err="1"/>
            <a:t>apropriar</a:t>
          </a:r>
          <a:r>
            <a:rPr lang="en-US" sz="1800"/>
            <a:t> das ERs e o </a:t>
          </a:r>
          <a:r>
            <a:rPr lang="en-US" sz="1800" err="1"/>
            <a:t>mais</a:t>
          </a:r>
          <a:r>
            <a:rPr lang="en-US" sz="1800"/>
            <a:t> </a:t>
          </a:r>
          <a:r>
            <a:rPr lang="en-US" sz="1800" err="1"/>
            <a:t>tardar</a:t>
          </a:r>
          <a:r>
            <a:rPr lang="en-US" sz="1800"/>
            <a:t> </a:t>
          </a:r>
          <a:r>
            <a:rPr lang="en-US" sz="1800" err="1"/>
            <a:t>em</a:t>
          </a:r>
          <a:r>
            <a:rPr lang="en-US" sz="1800"/>
            <a:t> 2023. </a:t>
          </a:r>
          <a:endParaRPr lang="en-BR" sz="1800"/>
        </a:p>
      </dgm:t>
    </dgm:pt>
    <dgm:pt modelId="{4DD4860A-6AC4-A641-9896-252227459842}" type="parTrans" cxnId="{E5018AE4-1713-7042-AE78-A9A38A72F31E}">
      <dgm:prSet/>
      <dgm:spPr/>
      <dgm:t>
        <a:bodyPr/>
        <a:lstStyle/>
        <a:p>
          <a:endParaRPr lang="en-US" sz="2000"/>
        </a:p>
      </dgm:t>
    </dgm:pt>
    <dgm:pt modelId="{2D615257-BBD4-4043-A06B-2B317A3BCE24}" type="sibTrans" cxnId="{E5018AE4-1713-7042-AE78-A9A38A72F31E}">
      <dgm:prSet/>
      <dgm:spPr/>
      <dgm:t>
        <a:bodyPr/>
        <a:lstStyle/>
        <a:p>
          <a:endParaRPr lang="en-US" sz="2000"/>
        </a:p>
      </dgm:t>
    </dgm:pt>
    <dgm:pt modelId="{FEA34765-3E9E-204E-B428-8D7A38AA3C98}">
      <dgm:prSet custT="1"/>
      <dgm:spPr/>
      <dgm:t>
        <a:bodyPr/>
        <a:lstStyle/>
        <a:p>
          <a:r>
            <a:rPr lang="en-US" sz="1800"/>
            <a:t>Se </a:t>
          </a:r>
          <a:r>
            <a:rPr lang="en-US" sz="1800" err="1"/>
            <a:t>comprometem</a:t>
          </a:r>
          <a:r>
            <a:rPr lang="en-US" sz="1800"/>
            <a:t> </a:t>
          </a:r>
          <a:r>
            <a:rPr lang="en-US" sz="1800" err="1"/>
            <a:t>publicamente</a:t>
          </a:r>
          <a:r>
            <a:rPr lang="en-US" sz="1800"/>
            <a:t> com </a:t>
          </a:r>
          <a:r>
            <a:rPr lang="en-US" sz="1800" err="1"/>
            <a:t>metas</a:t>
          </a:r>
          <a:r>
            <a:rPr lang="en-US" sz="1800"/>
            <a:t> net zero </a:t>
          </a:r>
          <a:r>
            <a:rPr lang="en-US" sz="1800" err="1"/>
            <a:t>em</a:t>
          </a:r>
          <a:r>
            <a:rPr lang="en-US" sz="1800"/>
            <a:t> </a:t>
          </a:r>
          <a:r>
            <a:rPr lang="en-US" sz="1800" err="1"/>
            <a:t>meados</a:t>
          </a:r>
          <a:r>
            <a:rPr lang="en-US" sz="1800"/>
            <a:t> do </a:t>
          </a:r>
          <a:r>
            <a:rPr lang="en-US" sz="1800" err="1"/>
            <a:t>século</a:t>
          </a:r>
          <a:r>
            <a:rPr lang="en-US" sz="1800"/>
            <a:t>, </a:t>
          </a:r>
          <a:r>
            <a:rPr lang="en-US" sz="1800" err="1"/>
            <a:t>cobrindo</a:t>
          </a:r>
          <a:r>
            <a:rPr lang="en-US" sz="1800"/>
            <a:t> </a:t>
          </a:r>
          <a:r>
            <a:rPr lang="en-US" sz="1800" err="1"/>
            <a:t>todos</a:t>
          </a:r>
          <a:r>
            <a:rPr lang="en-US" sz="1800"/>
            <a:t> </a:t>
          </a:r>
          <a:r>
            <a:rPr lang="en-US" sz="1800" err="1"/>
            <a:t>os</a:t>
          </a:r>
          <a:r>
            <a:rPr lang="en-US" sz="1800"/>
            <a:t> </a:t>
          </a:r>
          <a:r>
            <a:rPr lang="en-US" sz="1800" err="1"/>
            <a:t>três</a:t>
          </a:r>
          <a:r>
            <a:rPr lang="en-US" sz="1800"/>
            <a:t> </a:t>
          </a:r>
          <a:r>
            <a:rPr lang="en-US" sz="1800" err="1"/>
            <a:t>escopos</a:t>
          </a:r>
          <a:r>
            <a:rPr lang="en-US" sz="1800"/>
            <a:t>.</a:t>
          </a:r>
          <a:endParaRPr lang="en-BR" sz="1800"/>
        </a:p>
      </dgm:t>
    </dgm:pt>
    <dgm:pt modelId="{08CE34E5-F581-6149-A996-604D1029F81D}" type="parTrans" cxnId="{E30A603D-198D-724C-9A98-02660DA5F5A7}">
      <dgm:prSet/>
      <dgm:spPr/>
      <dgm:t>
        <a:bodyPr/>
        <a:lstStyle/>
        <a:p>
          <a:endParaRPr lang="en-US" sz="2000"/>
        </a:p>
      </dgm:t>
    </dgm:pt>
    <dgm:pt modelId="{E3F48DAE-2E98-804A-B49C-F17C4B702443}" type="sibTrans" cxnId="{E30A603D-198D-724C-9A98-02660DA5F5A7}">
      <dgm:prSet/>
      <dgm:spPr/>
      <dgm:t>
        <a:bodyPr/>
        <a:lstStyle/>
        <a:p>
          <a:endParaRPr lang="en-US" sz="2000"/>
        </a:p>
      </dgm:t>
    </dgm:pt>
    <dgm:pt modelId="{5CEBD801-4425-004C-AEFC-5E1BF77576F1}">
      <dgm:prSet custT="1"/>
      <dgm:spPr/>
      <dgm:t>
        <a:bodyPr/>
        <a:lstStyle/>
        <a:p>
          <a:r>
            <a:rPr lang="en-US" sz="1800" err="1"/>
            <a:t>Devem</a:t>
          </a:r>
          <a:r>
            <a:rPr lang="en-US" sz="1800"/>
            <a:t> </a:t>
          </a:r>
          <a:r>
            <a:rPr lang="en-US" sz="1800" err="1"/>
            <a:t>relatar</a:t>
          </a:r>
          <a:r>
            <a:rPr lang="en-US" sz="1800"/>
            <a:t> </a:t>
          </a:r>
          <a:r>
            <a:rPr lang="en-US" sz="1800" err="1"/>
            <a:t>publicamente</a:t>
          </a:r>
          <a:r>
            <a:rPr lang="en-US" sz="1800"/>
            <a:t> um </a:t>
          </a:r>
          <a:r>
            <a:rPr lang="en-US" sz="1800" err="1"/>
            <a:t>inventário</a:t>
          </a:r>
          <a:r>
            <a:rPr lang="en-US" sz="1800"/>
            <a:t> de </a:t>
          </a:r>
          <a:r>
            <a:rPr lang="en-US" sz="1800" err="1"/>
            <a:t>emissões</a:t>
          </a:r>
          <a:r>
            <a:rPr lang="en-US" sz="1800"/>
            <a:t> de gases de </a:t>
          </a:r>
          <a:r>
            <a:rPr lang="en-US" sz="1800" err="1"/>
            <a:t>efeito</a:t>
          </a:r>
          <a:r>
            <a:rPr lang="en-US" sz="1800"/>
            <a:t> estufa, </a:t>
          </a:r>
          <a:r>
            <a:rPr lang="en-US" sz="1800" err="1"/>
            <a:t>seguindo</a:t>
          </a:r>
          <a:r>
            <a:rPr lang="en-US" sz="1800"/>
            <a:t> o </a:t>
          </a:r>
          <a:r>
            <a:rPr lang="en-US" sz="1800" err="1"/>
            <a:t>Protocolo</a:t>
          </a:r>
          <a:r>
            <a:rPr lang="en-US" sz="1800"/>
            <a:t> de Gases de </a:t>
          </a:r>
          <a:r>
            <a:rPr lang="en-US" sz="1800" err="1"/>
            <a:t>Efeito</a:t>
          </a:r>
          <a:r>
            <a:rPr lang="en-US" sz="1800"/>
            <a:t> Estufa (GHGP)</a:t>
          </a:r>
          <a:endParaRPr lang="en-BR" sz="1800"/>
        </a:p>
      </dgm:t>
    </dgm:pt>
    <dgm:pt modelId="{07FD79BD-4D91-DB41-8B1E-A42E243E965D}" type="parTrans" cxnId="{B0711AFC-6A1C-4844-A674-2EA1802F1BE1}">
      <dgm:prSet/>
      <dgm:spPr/>
      <dgm:t>
        <a:bodyPr/>
        <a:lstStyle/>
        <a:p>
          <a:endParaRPr lang="en-US" sz="2000"/>
        </a:p>
      </dgm:t>
    </dgm:pt>
    <dgm:pt modelId="{5C0DD14A-2F82-7C43-A11F-2392A4DDB7E6}" type="sibTrans" cxnId="{B0711AFC-6A1C-4844-A674-2EA1802F1BE1}">
      <dgm:prSet/>
      <dgm:spPr/>
      <dgm:t>
        <a:bodyPr/>
        <a:lstStyle/>
        <a:p>
          <a:endParaRPr lang="en-US" sz="2000"/>
        </a:p>
      </dgm:t>
    </dgm:pt>
    <dgm:pt modelId="{EAF12746-11DF-6F42-A6E8-AA40DD0205C3}">
      <dgm:prSet custT="1"/>
      <dgm:spPr/>
      <dgm:t>
        <a:bodyPr/>
        <a:lstStyle/>
        <a:p>
          <a:r>
            <a:rPr lang="en-US" sz="1800" err="1"/>
            <a:t>Separadamente</a:t>
          </a:r>
          <a:r>
            <a:rPr lang="en-US" sz="1800"/>
            <a:t>, </a:t>
          </a:r>
          <a:r>
            <a:rPr lang="en-US" sz="1800" err="1"/>
            <a:t>devem</a:t>
          </a:r>
          <a:r>
            <a:rPr lang="en-US" sz="1800"/>
            <a:t> </a:t>
          </a:r>
          <a:r>
            <a:rPr lang="en-US" sz="1800" err="1"/>
            <a:t>informar</a:t>
          </a:r>
          <a:r>
            <a:rPr lang="en-US" sz="1800"/>
            <a:t> </a:t>
          </a:r>
          <a:r>
            <a:rPr lang="en-US" sz="1800" err="1"/>
            <a:t>publicamente</a:t>
          </a:r>
          <a:r>
            <a:rPr lang="en-US" sz="1800"/>
            <a:t> </a:t>
          </a:r>
          <a:r>
            <a:rPr lang="en-US" sz="1800" err="1"/>
            <a:t>qualquer</a:t>
          </a:r>
          <a:r>
            <a:rPr lang="en-US" sz="1800"/>
            <a:t> </a:t>
          </a:r>
          <a:r>
            <a:rPr lang="en-US" sz="1800" err="1"/>
            <a:t>uso</a:t>
          </a:r>
          <a:r>
            <a:rPr lang="en-US" sz="1800"/>
            <a:t> de ERs </a:t>
          </a:r>
          <a:r>
            <a:rPr lang="en-US" sz="1800" err="1"/>
            <a:t>ou</a:t>
          </a:r>
          <a:r>
            <a:rPr lang="en-US" sz="1800"/>
            <a:t> outros </a:t>
          </a:r>
          <a:r>
            <a:rPr lang="en-US" sz="1800" err="1"/>
            <a:t>créditos</a:t>
          </a:r>
          <a:r>
            <a:rPr lang="en-US" sz="1800"/>
            <a:t> de </a:t>
          </a:r>
          <a:r>
            <a:rPr lang="en-US" sz="1800" err="1"/>
            <a:t>carbono</a:t>
          </a:r>
          <a:r>
            <a:rPr lang="en-US" sz="1800"/>
            <a:t>, </a:t>
          </a:r>
          <a:r>
            <a:rPr lang="en-US" sz="1800" err="1"/>
            <a:t>incluindo</a:t>
          </a:r>
          <a:r>
            <a:rPr lang="en-US" sz="1800"/>
            <a:t> a </a:t>
          </a:r>
          <a:r>
            <a:rPr lang="en-US" sz="1800" err="1"/>
            <a:t>finalidade</a:t>
          </a:r>
          <a:r>
            <a:rPr lang="en-US" sz="1800"/>
            <a:t> de </a:t>
          </a:r>
          <a:r>
            <a:rPr lang="en-US" sz="1800" err="1"/>
            <a:t>uso</a:t>
          </a:r>
          <a:r>
            <a:rPr lang="en-US" sz="1800"/>
            <a:t>. </a:t>
          </a:r>
          <a:r>
            <a:rPr lang="en-US" sz="1800" err="1"/>
            <a:t>Os</a:t>
          </a:r>
          <a:r>
            <a:rPr lang="en-US" sz="1800"/>
            <a:t> </a:t>
          </a:r>
          <a:r>
            <a:rPr lang="en-US" sz="1800" err="1"/>
            <a:t>relatórios</a:t>
          </a:r>
          <a:r>
            <a:rPr lang="en-US" sz="1800"/>
            <a:t> </a:t>
          </a:r>
          <a:r>
            <a:rPr lang="en-US" sz="1800" err="1"/>
            <a:t>devem</a:t>
          </a:r>
          <a:r>
            <a:rPr lang="en-US" sz="1800"/>
            <a:t> ser </a:t>
          </a:r>
          <a:r>
            <a:rPr lang="en-US" sz="1800" err="1"/>
            <a:t>auditados</a:t>
          </a:r>
          <a:r>
            <a:rPr lang="en-US" sz="1800"/>
            <a:t> de forma </a:t>
          </a:r>
          <a:r>
            <a:rPr lang="en-US" sz="1800" err="1"/>
            <a:t>independente</a:t>
          </a:r>
          <a:r>
            <a:rPr lang="en-US" sz="1800"/>
            <a:t>. </a:t>
          </a:r>
          <a:endParaRPr lang="en-BR" sz="1800"/>
        </a:p>
      </dgm:t>
    </dgm:pt>
    <dgm:pt modelId="{A6284A8C-0E92-2E49-84D7-DD9C1C0BAB1F}" type="parTrans" cxnId="{008D4BC9-47D8-AC43-B0F9-466B35EA586D}">
      <dgm:prSet/>
      <dgm:spPr/>
      <dgm:t>
        <a:bodyPr/>
        <a:lstStyle/>
        <a:p>
          <a:endParaRPr lang="en-US" sz="2000"/>
        </a:p>
      </dgm:t>
    </dgm:pt>
    <dgm:pt modelId="{03E70D69-1590-0244-86BA-CF0426334930}" type="sibTrans" cxnId="{008D4BC9-47D8-AC43-B0F9-466B35EA586D}">
      <dgm:prSet/>
      <dgm:spPr/>
      <dgm:t>
        <a:bodyPr/>
        <a:lstStyle/>
        <a:p>
          <a:endParaRPr lang="en-US" sz="2000"/>
        </a:p>
      </dgm:t>
    </dgm:pt>
    <dgm:pt modelId="{A8BA372F-07BF-E84D-A9B6-07C74D4CD1EF}" type="pres">
      <dgm:prSet presAssocID="{46D97909-A8D1-D142-83C1-A3A474B48C9E}" presName="vert0" presStyleCnt="0">
        <dgm:presLayoutVars>
          <dgm:dir/>
          <dgm:animOne val="branch"/>
          <dgm:animLvl val="lvl"/>
        </dgm:presLayoutVars>
      </dgm:prSet>
      <dgm:spPr/>
    </dgm:pt>
    <dgm:pt modelId="{993D0363-99BE-EC44-9BC8-C4DA07D3BCC3}" type="pres">
      <dgm:prSet presAssocID="{F2B857EE-5F21-8D46-B948-CFF14619B2FA}" presName="thickLine" presStyleLbl="alignNode1" presStyleIdx="0" presStyleCnt="4"/>
      <dgm:spPr/>
    </dgm:pt>
    <dgm:pt modelId="{DE631895-BB75-074E-81BF-C95EF5529C02}" type="pres">
      <dgm:prSet presAssocID="{F2B857EE-5F21-8D46-B948-CFF14619B2FA}" presName="horz1" presStyleCnt="0"/>
      <dgm:spPr/>
    </dgm:pt>
    <dgm:pt modelId="{F9C81047-EC88-7543-8F36-FEEFBB868784}" type="pres">
      <dgm:prSet presAssocID="{F2B857EE-5F21-8D46-B948-CFF14619B2FA}" presName="tx1" presStyleLbl="revTx" presStyleIdx="0" presStyleCnt="4"/>
      <dgm:spPr/>
    </dgm:pt>
    <dgm:pt modelId="{DCEE063C-127F-044E-9D9E-AC3CDCDEB9AD}" type="pres">
      <dgm:prSet presAssocID="{F2B857EE-5F21-8D46-B948-CFF14619B2FA}" presName="vert1" presStyleCnt="0"/>
      <dgm:spPr/>
    </dgm:pt>
    <dgm:pt modelId="{3E71FCB2-4DDA-B04F-BDD5-71313F6B2BA2}" type="pres">
      <dgm:prSet presAssocID="{FEA34765-3E9E-204E-B428-8D7A38AA3C98}" presName="thickLine" presStyleLbl="alignNode1" presStyleIdx="1" presStyleCnt="4"/>
      <dgm:spPr/>
    </dgm:pt>
    <dgm:pt modelId="{CBC926C9-4EDF-BC45-B50C-4A8D6B7CB909}" type="pres">
      <dgm:prSet presAssocID="{FEA34765-3E9E-204E-B428-8D7A38AA3C98}" presName="horz1" presStyleCnt="0"/>
      <dgm:spPr/>
    </dgm:pt>
    <dgm:pt modelId="{53109AA4-CB74-FA45-9C3D-CD6B3E3D1BC8}" type="pres">
      <dgm:prSet presAssocID="{FEA34765-3E9E-204E-B428-8D7A38AA3C98}" presName="tx1" presStyleLbl="revTx" presStyleIdx="1" presStyleCnt="4"/>
      <dgm:spPr/>
    </dgm:pt>
    <dgm:pt modelId="{E61C8346-80B0-7046-B69F-C5212FC17471}" type="pres">
      <dgm:prSet presAssocID="{FEA34765-3E9E-204E-B428-8D7A38AA3C98}" presName="vert1" presStyleCnt="0"/>
      <dgm:spPr/>
    </dgm:pt>
    <dgm:pt modelId="{50F8C679-5B4C-8B4B-A746-7D2460CFCE17}" type="pres">
      <dgm:prSet presAssocID="{5CEBD801-4425-004C-AEFC-5E1BF77576F1}" presName="thickLine" presStyleLbl="alignNode1" presStyleIdx="2" presStyleCnt="4"/>
      <dgm:spPr/>
    </dgm:pt>
    <dgm:pt modelId="{E7C8E7CB-E483-314C-9F15-F7CF33576CD0}" type="pres">
      <dgm:prSet presAssocID="{5CEBD801-4425-004C-AEFC-5E1BF77576F1}" presName="horz1" presStyleCnt="0"/>
      <dgm:spPr/>
    </dgm:pt>
    <dgm:pt modelId="{028165D9-371C-CC44-AEAD-A834466F630B}" type="pres">
      <dgm:prSet presAssocID="{5CEBD801-4425-004C-AEFC-5E1BF77576F1}" presName="tx1" presStyleLbl="revTx" presStyleIdx="2" presStyleCnt="4"/>
      <dgm:spPr/>
    </dgm:pt>
    <dgm:pt modelId="{D8AAF109-A703-4F49-93FD-3251409DC5C0}" type="pres">
      <dgm:prSet presAssocID="{5CEBD801-4425-004C-AEFC-5E1BF77576F1}" presName="vert1" presStyleCnt="0"/>
      <dgm:spPr/>
    </dgm:pt>
    <dgm:pt modelId="{28D5C0F4-3ECA-7543-ADDD-F711CD30360A}" type="pres">
      <dgm:prSet presAssocID="{EAF12746-11DF-6F42-A6E8-AA40DD0205C3}" presName="thickLine" presStyleLbl="alignNode1" presStyleIdx="3" presStyleCnt="4"/>
      <dgm:spPr/>
    </dgm:pt>
    <dgm:pt modelId="{45DAA731-5F16-5047-919D-5ACB2421B00C}" type="pres">
      <dgm:prSet presAssocID="{EAF12746-11DF-6F42-A6E8-AA40DD0205C3}" presName="horz1" presStyleCnt="0"/>
      <dgm:spPr/>
    </dgm:pt>
    <dgm:pt modelId="{F05A2691-6C30-8044-B93C-DFB5B97D4397}" type="pres">
      <dgm:prSet presAssocID="{EAF12746-11DF-6F42-A6E8-AA40DD0205C3}" presName="tx1" presStyleLbl="revTx" presStyleIdx="3" presStyleCnt="4"/>
      <dgm:spPr/>
    </dgm:pt>
    <dgm:pt modelId="{787619A3-58E0-D14D-A084-FFAC56C40DC1}" type="pres">
      <dgm:prSet presAssocID="{EAF12746-11DF-6F42-A6E8-AA40DD0205C3}" presName="vert1" presStyleCnt="0"/>
      <dgm:spPr/>
    </dgm:pt>
  </dgm:ptLst>
  <dgm:cxnLst>
    <dgm:cxn modelId="{99781B07-0370-6342-AB81-1ACD20BBE847}" type="presOf" srcId="{F2B857EE-5F21-8D46-B948-CFF14619B2FA}" destId="{F9C81047-EC88-7543-8F36-FEEFBB868784}" srcOrd="0" destOrd="0" presId="urn:microsoft.com/office/officeart/2008/layout/LinedList"/>
    <dgm:cxn modelId="{CBDFA02C-818B-5745-9C17-176E7DFD7643}" type="presOf" srcId="{5CEBD801-4425-004C-AEFC-5E1BF77576F1}" destId="{028165D9-371C-CC44-AEAD-A834466F630B}" srcOrd="0" destOrd="0" presId="urn:microsoft.com/office/officeart/2008/layout/LinedList"/>
    <dgm:cxn modelId="{E30A603D-198D-724C-9A98-02660DA5F5A7}" srcId="{46D97909-A8D1-D142-83C1-A3A474B48C9E}" destId="{FEA34765-3E9E-204E-B428-8D7A38AA3C98}" srcOrd="1" destOrd="0" parTransId="{08CE34E5-F581-6149-A996-604D1029F81D}" sibTransId="{E3F48DAE-2E98-804A-B49C-F17C4B702443}"/>
    <dgm:cxn modelId="{2278C241-E7CA-BF42-B1DD-131895B3EB70}" type="presOf" srcId="{EAF12746-11DF-6F42-A6E8-AA40DD0205C3}" destId="{F05A2691-6C30-8044-B93C-DFB5B97D4397}" srcOrd="0" destOrd="0" presId="urn:microsoft.com/office/officeart/2008/layout/LinedList"/>
    <dgm:cxn modelId="{F1FDF7AE-3C65-4048-8283-E67760B33079}" type="presOf" srcId="{46D97909-A8D1-D142-83C1-A3A474B48C9E}" destId="{A8BA372F-07BF-E84D-A9B6-07C74D4CD1EF}" srcOrd="0" destOrd="0" presId="urn:microsoft.com/office/officeart/2008/layout/LinedList"/>
    <dgm:cxn modelId="{008D4BC9-47D8-AC43-B0F9-466B35EA586D}" srcId="{46D97909-A8D1-D142-83C1-A3A474B48C9E}" destId="{EAF12746-11DF-6F42-A6E8-AA40DD0205C3}" srcOrd="3" destOrd="0" parTransId="{A6284A8C-0E92-2E49-84D7-DD9C1C0BAB1F}" sibTransId="{03E70D69-1590-0244-86BA-CF0426334930}"/>
    <dgm:cxn modelId="{E5018AE4-1713-7042-AE78-A9A38A72F31E}" srcId="{46D97909-A8D1-D142-83C1-A3A474B48C9E}" destId="{F2B857EE-5F21-8D46-B948-CFF14619B2FA}" srcOrd="0" destOrd="0" parTransId="{4DD4860A-6AC4-A641-9896-252227459842}" sibTransId="{2D615257-BBD4-4043-A06B-2B317A3BCE24}"/>
    <dgm:cxn modelId="{F9789BFA-004C-F54F-9D6D-FF33133D1058}" type="presOf" srcId="{FEA34765-3E9E-204E-B428-8D7A38AA3C98}" destId="{53109AA4-CB74-FA45-9C3D-CD6B3E3D1BC8}" srcOrd="0" destOrd="0" presId="urn:microsoft.com/office/officeart/2008/layout/LinedList"/>
    <dgm:cxn modelId="{B0711AFC-6A1C-4844-A674-2EA1802F1BE1}" srcId="{46D97909-A8D1-D142-83C1-A3A474B48C9E}" destId="{5CEBD801-4425-004C-AEFC-5E1BF77576F1}" srcOrd="2" destOrd="0" parTransId="{07FD79BD-4D91-DB41-8B1E-A42E243E965D}" sibTransId="{5C0DD14A-2F82-7C43-A11F-2392A4DDB7E6}"/>
    <dgm:cxn modelId="{4610ADD6-3A74-8346-92CF-C58AC81B0E4F}" type="presParOf" srcId="{A8BA372F-07BF-E84D-A9B6-07C74D4CD1EF}" destId="{993D0363-99BE-EC44-9BC8-C4DA07D3BCC3}" srcOrd="0" destOrd="0" presId="urn:microsoft.com/office/officeart/2008/layout/LinedList"/>
    <dgm:cxn modelId="{047A48D0-4AEC-DC42-ACBF-E871A1ECB1F4}" type="presParOf" srcId="{A8BA372F-07BF-E84D-A9B6-07C74D4CD1EF}" destId="{DE631895-BB75-074E-81BF-C95EF5529C02}" srcOrd="1" destOrd="0" presId="urn:microsoft.com/office/officeart/2008/layout/LinedList"/>
    <dgm:cxn modelId="{E0CB9828-56BC-DC4C-AFB8-8C6B883B6F22}" type="presParOf" srcId="{DE631895-BB75-074E-81BF-C95EF5529C02}" destId="{F9C81047-EC88-7543-8F36-FEEFBB868784}" srcOrd="0" destOrd="0" presId="urn:microsoft.com/office/officeart/2008/layout/LinedList"/>
    <dgm:cxn modelId="{AA512AA2-CDB8-E94F-938A-DB16AC016A33}" type="presParOf" srcId="{DE631895-BB75-074E-81BF-C95EF5529C02}" destId="{DCEE063C-127F-044E-9D9E-AC3CDCDEB9AD}" srcOrd="1" destOrd="0" presId="urn:microsoft.com/office/officeart/2008/layout/LinedList"/>
    <dgm:cxn modelId="{99B53437-3C2A-034D-8AC5-11F90F34C472}" type="presParOf" srcId="{A8BA372F-07BF-E84D-A9B6-07C74D4CD1EF}" destId="{3E71FCB2-4DDA-B04F-BDD5-71313F6B2BA2}" srcOrd="2" destOrd="0" presId="urn:microsoft.com/office/officeart/2008/layout/LinedList"/>
    <dgm:cxn modelId="{49989202-0AF7-8842-9B14-4EFCE906CF8D}" type="presParOf" srcId="{A8BA372F-07BF-E84D-A9B6-07C74D4CD1EF}" destId="{CBC926C9-4EDF-BC45-B50C-4A8D6B7CB909}" srcOrd="3" destOrd="0" presId="urn:microsoft.com/office/officeart/2008/layout/LinedList"/>
    <dgm:cxn modelId="{3EDE9C3C-494E-AC4B-9BEA-0565394DAE83}" type="presParOf" srcId="{CBC926C9-4EDF-BC45-B50C-4A8D6B7CB909}" destId="{53109AA4-CB74-FA45-9C3D-CD6B3E3D1BC8}" srcOrd="0" destOrd="0" presId="urn:microsoft.com/office/officeart/2008/layout/LinedList"/>
    <dgm:cxn modelId="{29F1FC6C-0C23-FB49-8704-91BA42D503C1}" type="presParOf" srcId="{CBC926C9-4EDF-BC45-B50C-4A8D6B7CB909}" destId="{E61C8346-80B0-7046-B69F-C5212FC17471}" srcOrd="1" destOrd="0" presId="urn:microsoft.com/office/officeart/2008/layout/LinedList"/>
    <dgm:cxn modelId="{5ED20344-BD26-054D-938C-A94145DEB2EF}" type="presParOf" srcId="{A8BA372F-07BF-E84D-A9B6-07C74D4CD1EF}" destId="{50F8C679-5B4C-8B4B-A746-7D2460CFCE17}" srcOrd="4" destOrd="0" presId="urn:microsoft.com/office/officeart/2008/layout/LinedList"/>
    <dgm:cxn modelId="{E625636C-AC73-6646-975B-DE16B7F27E56}" type="presParOf" srcId="{A8BA372F-07BF-E84D-A9B6-07C74D4CD1EF}" destId="{E7C8E7CB-E483-314C-9F15-F7CF33576CD0}" srcOrd="5" destOrd="0" presId="urn:microsoft.com/office/officeart/2008/layout/LinedList"/>
    <dgm:cxn modelId="{4053999F-40F1-9B47-A1D0-BCD94894C148}" type="presParOf" srcId="{E7C8E7CB-E483-314C-9F15-F7CF33576CD0}" destId="{028165D9-371C-CC44-AEAD-A834466F630B}" srcOrd="0" destOrd="0" presId="urn:microsoft.com/office/officeart/2008/layout/LinedList"/>
    <dgm:cxn modelId="{E693806B-6579-504B-8B66-EB20DA969CCF}" type="presParOf" srcId="{E7C8E7CB-E483-314C-9F15-F7CF33576CD0}" destId="{D8AAF109-A703-4F49-93FD-3251409DC5C0}" srcOrd="1" destOrd="0" presId="urn:microsoft.com/office/officeart/2008/layout/LinedList"/>
    <dgm:cxn modelId="{92496DA0-AD05-CA49-AB14-17D06C4F5744}" type="presParOf" srcId="{A8BA372F-07BF-E84D-A9B6-07C74D4CD1EF}" destId="{28D5C0F4-3ECA-7543-ADDD-F711CD30360A}" srcOrd="6" destOrd="0" presId="urn:microsoft.com/office/officeart/2008/layout/LinedList"/>
    <dgm:cxn modelId="{D7882767-4F97-8C41-94EE-AE671F8190CC}" type="presParOf" srcId="{A8BA372F-07BF-E84D-A9B6-07C74D4CD1EF}" destId="{45DAA731-5F16-5047-919D-5ACB2421B00C}" srcOrd="7" destOrd="0" presId="urn:microsoft.com/office/officeart/2008/layout/LinedList"/>
    <dgm:cxn modelId="{90AA6B17-FA80-644C-B88A-BAC83E6261FE}" type="presParOf" srcId="{45DAA731-5F16-5047-919D-5ACB2421B00C}" destId="{F05A2691-6C30-8044-B93C-DFB5B97D4397}" srcOrd="0" destOrd="0" presId="urn:microsoft.com/office/officeart/2008/layout/LinedList"/>
    <dgm:cxn modelId="{0194EFAA-89DA-614E-A7E7-009F5CEA0C0A}" type="presParOf" srcId="{45DAA731-5F16-5047-919D-5ACB2421B00C}" destId="{787619A3-58E0-D14D-A084-FFAC56C40DC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D0363-99BE-EC44-9BC8-C4DA07D3BCC3}">
      <dsp:nvSpPr>
        <dsp:cNvPr id="0" name=""/>
        <dsp:cNvSpPr/>
      </dsp:nvSpPr>
      <dsp:spPr>
        <a:xfrm>
          <a:off x="0" y="0"/>
          <a:ext cx="69717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81047-EC88-7543-8F36-FEEFBB868784}">
      <dsp:nvSpPr>
        <dsp:cNvPr id="0" name=""/>
        <dsp:cNvSpPr/>
      </dsp:nvSpPr>
      <dsp:spPr>
        <a:xfrm>
          <a:off x="0" y="0"/>
          <a:ext cx="6971715" cy="84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Se </a:t>
          </a:r>
          <a:r>
            <a:rPr lang="en-US" sz="1800" kern="1200" err="1"/>
            <a:t>comprometem</a:t>
          </a:r>
          <a:r>
            <a:rPr lang="en-US" sz="1800" kern="1200"/>
            <a:t> </a:t>
          </a:r>
          <a:r>
            <a:rPr lang="en-US" sz="1800" kern="1200" err="1"/>
            <a:t>publicamente</a:t>
          </a:r>
          <a:r>
            <a:rPr lang="en-US" sz="1800" kern="1200"/>
            <a:t> com </a:t>
          </a:r>
          <a:r>
            <a:rPr lang="en-US" sz="1800" kern="1200" err="1"/>
            <a:t>metas</a:t>
          </a:r>
          <a:r>
            <a:rPr lang="en-US" sz="1800" kern="1200"/>
            <a:t> </a:t>
          </a:r>
          <a:r>
            <a:rPr lang="en-US" sz="1800" kern="1200" err="1"/>
            <a:t>baseadas</a:t>
          </a:r>
          <a:r>
            <a:rPr lang="en-US" sz="1800" kern="1200"/>
            <a:t> </a:t>
          </a:r>
          <a:r>
            <a:rPr lang="en-US" sz="1800" kern="1200" err="1"/>
            <a:t>na</a:t>
          </a:r>
          <a:r>
            <a:rPr lang="en-US" sz="1800" kern="1200"/>
            <a:t> </a:t>
          </a:r>
          <a:r>
            <a:rPr lang="en-US" sz="1800" kern="1200" err="1"/>
            <a:t>ciência</a:t>
          </a:r>
          <a:r>
            <a:rPr lang="en-US" sz="1800" kern="1200"/>
            <a:t> (SBTi) - antes de se </a:t>
          </a:r>
          <a:r>
            <a:rPr lang="en-US" sz="1800" kern="1200" err="1"/>
            <a:t>apropriar</a:t>
          </a:r>
          <a:r>
            <a:rPr lang="en-US" sz="1800" kern="1200"/>
            <a:t> das ERs e o </a:t>
          </a:r>
          <a:r>
            <a:rPr lang="en-US" sz="1800" kern="1200" err="1"/>
            <a:t>mais</a:t>
          </a:r>
          <a:r>
            <a:rPr lang="en-US" sz="1800" kern="1200"/>
            <a:t> </a:t>
          </a:r>
          <a:r>
            <a:rPr lang="en-US" sz="1800" kern="1200" err="1"/>
            <a:t>tardar</a:t>
          </a:r>
          <a:r>
            <a:rPr lang="en-US" sz="1800" kern="1200"/>
            <a:t> </a:t>
          </a:r>
          <a:r>
            <a:rPr lang="en-US" sz="1800" kern="1200" err="1"/>
            <a:t>em</a:t>
          </a:r>
          <a:r>
            <a:rPr lang="en-US" sz="1800" kern="1200"/>
            <a:t> 2023. </a:t>
          </a:r>
          <a:endParaRPr lang="en-BR" sz="1800" kern="1200"/>
        </a:p>
      </dsp:txBody>
      <dsp:txXfrm>
        <a:off x="0" y="0"/>
        <a:ext cx="6971715" cy="843533"/>
      </dsp:txXfrm>
    </dsp:sp>
    <dsp:sp modelId="{3E71FCB2-4DDA-B04F-BDD5-71313F6B2BA2}">
      <dsp:nvSpPr>
        <dsp:cNvPr id="0" name=""/>
        <dsp:cNvSpPr/>
      </dsp:nvSpPr>
      <dsp:spPr>
        <a:xfrm>
          <a:off x="0" y="843533"/>
          <a:ext cx="69717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09AA4-CB74-FA45-9C3D-CD6B3E3D1BC8}">
      <dsp:nvSpPr>
        <dsp:cNvPr id="0" name=""/>
        <dsp:cNvSpPr/>
      </dsp:nvSpPr>
      <dsp:spPr>
        <a:xfrm>
          <a:off x="0" y="843533"/>
          <a:ext cx="6971715" cy="84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Se </a:t>
          </a:r>
          <a:r>
            <a:rPr lang="en-US" sz="1800" kern="1200" err="1"/>
            <a:t>comprometem</a:t>
          </a:r>
          <a:r>
            <a:rPr lang="en-US" sz="1800" kern="1200"/>
            <a:t> </a:t>
          </a:r>
          <a:r>
            <a:rPr lang="en-US" sz="1800" kern="1200" err="1"/>
            <a:t>publicamente</a:t>
          </a:r>
          <a:r>
            <a:rPr lang="en-US" sz="1800" kern="1200"/>
            <a:t> com </a:t>
          </a:r>
          <a:r>
            <a:rPr lang="en-US" sz="1800" kern="1200" err="1"/>
            <a:t>metas</a:t>
          </a:r>
          <a:r>
            <a:rPr lang="en-US" sz="1800" kern="1200"/>
            <a:t> net zero </a:t>
          </a:r>
          <a:r>
            <a:rPr lang="en-US" sz="1800" kern="1200" err="1"/>
            <a:t>em</a:t>
          </a:r>
          <a:r>
            <a:rPr lang="en-US" sz="1800" kern="1200"/>
            <a:t> </a:t>
          </a:r>
          <a:r>
            <a:rPr lang="en-US" sz="1800" kern="1200" err="1"/>
            <a:t>meados</a:t>
          </a:r>
          <a:r>
            <a:rPr lang="en-US" sz="1800" kern="1200"/>
            <a:t> do </a:t>
          </a:r>
          <a:r>
            <a:rPr lang="en-US" sz="1800" kern="1200" err="1"/>
            <a:t>século</a:t>
          </a:r>
          <a:r>
            <a:rPr lang="en-US" sz="1800" kern="1200"/>
            <a:t>, </a:t>
          </a:r>
          <a:r>
            <a:rPr lang="en-US" sz="1800" kern="1200" err="1"/>
            <a:t>cobrindo</a:t>
          </a:r>
          <a:r>
            <a:rPr lang="en-US" sz="1800" kern="1200"/>
            <a:t> </a:t>
          </a:r>
          <a:r>
            <a:rPr lang="en-US" sz="1800" kern="1200" err="1"/>
            <a:t>todos</a:t>
          </a:r>
          <a:r>
            <a:rPr lang="en-US" sz="1800" kern="1200"/>
            <a:t> </a:t>
          </a:r>
          <a:r>
            <a:rPr lang="en-US" sz="1800" kern="1200" err="1"/>
            <a:t>os</a:t>
          </a:r>
          <a:r>
            <a:rPr lang="en-US" sz="1800" kern="1200"/>
            <a:t> </a:t>
          </a:r>
          <a:r>
            <a:rPr lang="en-US" sz="1800" kern="1200" err="1"/>
            <a:t>três</a:t>
          </a:r>
          <a:r>
            <a:rPr lang="en-US" sz="1800" kern="1200"/>
            <a:t> </a:t>
          </a:r>
          <a:r>
            <a:rPr lang="en-US" sz="1800" kern="1200" err="1"/>
            <a:t>escopos</a:t>
          </a:r>
          <a:r>
            <a:rPr lang="en-US" sz="1800" kern="1200"/>
            <a:t>.</a:t>
          </a:r>
          <a:endParaRPr lang="en-BR" sz="1800" kern="1200"/>
        </a:p>
      </dsp:txBody>
      <dsp:txXfrm>
        <a:off x="0" y="843533"/>
        <a:ext cx="6971715" cy="843533"/>
      </dsp:txXfrm>
    </dsp:sp>
    <dsp:sp modelId="{50F8C679-5B4C-8B4B-A746-7D2460CFCE17}">
      <dsp:nvSpPr>
        <dsp:cNvPr id="0" name=""/>
        <dsp:cNvSpPr/>
      </dsp:nvSpPr>
      <dsp:spPr>
        <a:xfrm>
          <a:off x="0" y="1687067"/>
          <a:ext cx="69717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165D9-371C-CC44-AEAD-A834466F630B}">
      <dsp:nvSpPr>
        <dsp:cNvPr id="0" name=""/>
        <dsp:cNvSpPr/>
      </dsp:nvSpPr>
      <dsp:spPr>
        <a:xfrm>
          <a:off x="0" y="1687067"/>
          <a:ext cx="6971715" cy="84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t>Devem</a:t>
          </a:r>
          <a:r>
            <a:rPr lang="en-US" sz="1800" kern="1200"/>
            <a:t> </a:t>
          </a:r>
          <a:r>
            <a:rPr lang="en-US" sz="1800" kern="1200" err="1"/>
            <a:t>relatar</a:t>
          </a:r>
          <a:r>
            <a:rPr lang="en-US" sz="1800" kern="1200"/>
            <a:t> </a:t>
          </a:r>
          <a:r>
            <a:rPr lang="en-US" sz="1800" kern="1200" err="1"/>
            <a:t>publicamente</a:t>
          </a:r>
          <a:r>
            <a:rPr lang="en-US" sz="1800" kern="1200"/>
            <a:t> um </a:t>
          </a:r>
          <a:r>
            <a:rPr lang="en-US" sz="1800" kern="1200" err="1"/>
            <a:t>inventário</a:t>
          </a:r>
          <a:r>
            <a:rPr lang="en-US" sz="1800" kern="1200"/>
            <a:t> de </a:t>
          </a:r>
          <a:r>
            <a:rPr lang="en-US" sz="1800" kern="1200" err="1"/>
            <a:t>emissões</a:t>
          </a:r>
          <a:r>
            <a:rPr lang="en-US" sz="1800" kern="1200"/>
            <a:t> de gases de </a:t>
          </a:r>
          <a:r>
            <a:rPr lang="en-US" sz="1800" kern="1200" err="1"/>
            <a:t>efeito</a:t>
          </a:r>
          <a:r>
            <a:rPr lang="en-US" sz="1800" kern="1200"/>
            <a:t> estufa, </a:t>
          </a:r>
          <a:r>
            <a:rPr lang="en-US" sz="1800" kern="1200" err="1"/>
            <a:t>seguindo</a:t>
          </a:r>
          <a:r>
            <a:rPr lang="en-US" sz="1800" kern="1200"/>
            <a:t> o </a:t>
          </a:r>
          <a:r>
            <a:rPr lang="en-US" sz="1800" kern="1200" err="1"/>
            <a:t>Protocolo</a:t>
          </a:r>
          <a:r>
            <a:rPr lang="en-US" sz="1800" kern="1200"/>
            <a:t> de Gases de </a:t>
          </a:r>
          <a:r>
            <a:rPr lang="en-US" sz="1800" kern="1200" err="1"/>
            <a:t>Efeito</a:t>
          </a:r>
          <a:r>
            <a:rPr lang="en-US" sz="1800" kern="1200"/>
            <a:t> Estufa (GHGP)</a:t>
          </a:r>
          <a:endParaRPr lang="en-BR" sz="1800" kern="1200"/>
        </a:p>
      </dsp:txBody>
      <dsp:txXfrm>
        <a:off x="0" y="1687067"/>
        <a:ext cx="6971715" cy="843533"/>
      </dsp:txXfrm>
    </dsp:sp>
    <dsp:sp modelId="{28D5C0F4-3ECA-7543-ADDD-F711CD30360A}">
      <dsp:nvSpPr>
        <dsp:cNvPr id="0" name=""/>
        <dsp:cNvSpPr/>
      </dsp:nvSpPr>
      <dsp:spPr>
        <a:xfrm>
          <a:off x="0" y="2530601"/>
          <a:ext cx="69717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A2691-6C30-8044-B93C-DFB5B97D4397}">
      <dsp:nvSpPr>
        <dsp:cNvPr id="0" name=""/>
        <dsp:cNvSpPr/>
      </dsp:nvSpPr>
      <dsp:spPr>
        <a:xfrm>
          <a:off x="0" y="2530601"/>
          <a:ext cx="6971715" cy="843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t>Separadamente</a:t>
          </a:r>
          <a:r>
            <a:rPr lang="en-US" sz="1800" kern="1200"/>
            <a:t>, </a:t>
          </a:r>
          <a:r>
            <a:rPr lang="en-US" sz="1800" kern="1200" err="1"/>
            <a:t>devem</a:t>
          </a:r>
          <a:r>
            <a:rPr lang="en-US" sz="1800" kern="1200"/>
            <a:t> </a:t>
          </a:r>
          <a:r>
            <a:rPr lang="en-US" sz="1800" kern="1200" err="1"/>
            <a:t>informar</a:t>
          </a:r>
          <a:r>
            <a:rPr lang="en-US" sz="1800" kern="1200"/>
            <a:t> </a:t>
          </a:r>
          <a:r>
            <a:rPr lang="en-US" sz="1800" kern="1200" err="1"/>
            <a:t>publicamente</a:t>
          </a:r>
          <a:r>
            <a:rPr lang="en-US" sz="1800" kern="1200"/>
            <a:t> </a:t>
          </a:r>
          <a:r>
            <a:rPr lang="en-US" sz="1800" kern="1200" err="1"/>
            <a:t>qualquer</a:t>
          </a:r>
          <a:r>
            <a:rPr lang="en-US" sz="1800" kern="1200"/>
            <a:t> </a:t>
          </a:r>
          <a:r>
            <a:rPr lang="en-US" sz="1800" kern="1200" err="1"/>
            <a:t>uso</a:t>
          </a:r>
          <a:r>
            <a:rPr lang="en-US" sz="1800" kern="1200"/>
            <a:t> de ERs </a:t>
          </a:r>
          <a:r>
            <a:rPr lang="en-US" sz="1800" kern="1200" err="1"/>
            <a:t>ou</a:t>
          </a:r>
          <a:r>
            <a:rPr lang="en-US" sz="1800" kern="1200"/>
            <a:t> outros </a:t>
          </a:r>
          <a:r>
            <a:rPr lang="en-US" sz="1800" kern="1200" err="1"/>
            <a:t>créditos</a:t>
          </a:r>
          <a:r>
            <a:rPr lang="en-US" sz="1800" kern="1200"/>
            <a:t> de </a:t>
          </a:r>
          <a:r>
            <a:rPr lang="en-US" sz="1800" kern="1200" err="1"/>
            <a:t>carbono</a:t>
          </a:r>
          <a:r>
            <a:rPr lang="en-US" sz="1800" kern="1200"/>
            <a:t>, </a:t>
          </a:r>
          <a:r>
            <a:rPr lang="en-US" sz="1800" kern="1200" err="1"/>
            <a:t>incluindo</a:t>
          </a:r>
          <a:r>
            <a:rPr lang="en-US" sz="1800" kern="1200"/>
            <a:t> a </a:t>
          </a:r>
          <a:r>
            <a:rPr lang="en-US" sz="1800" kern="1200" err="1"/>
            <a:t>finalidade</a:t>
          </a:r>
          <a:r>
            <a:rPr lang="en-US" sz="1800" kern="1200"/>
            <a:t> de </a:t>
          </a:r>
          <a:r>
            <a:rPr lang="en-US" sz="1800" kern="1200" err="1"/>
            <a:t>uso</a:t>
          </a:r>
          <a:r>
            <a:rPr lang="en-US" sz="1800" kern="1200"/>
            <a:t>. </a:t>
          </a:r>
          <a:r>
            <a:rPr lang="en-US" sz="1800" kern="1200" err="1"/>
            <a:t>Os</a:t>
          </a:r>
          <a:r>
            <a:rPr lang="en-US" sz="1800" kern="1200"/>
            <a:t> </a:t>
          </a:r>
          <a:r>
            <a:rPr lang="en-US" sz="1800" kern="1200" err="1"/>
            <a:t>relatórios</a:t>
          </a:r>
          <a:r>
            <a:rPr lang="en-US" sz="1800" kern="1200"/>
            <a:t> </a:t>
          </a:r>
          <a:r>
            <a:rPr lang="en-US" sz="1800" kern="1200" err="1"/>
            <a:t>devem</a:t>
          </a:r>
          <a:r>
            <a:rPr lang="en-US" sz="1800" kern="1200"/>
            <a:t> ser </a:t>
          </a:r>
          <a:r>
            <a:rPr lang="en-US" sz="1800" kern="1200" err="1"/>
            <a:t>auditados</a:t>
          </a:r>
          <a:r>
            <a:rPr lang="en-US" sz="1800" kern="1200"/>
            <a:t> de forma </a:t>
          </a:r>
          <a:r>
            <a:rPr lang="en-US" sz="1800" kern="1200" err="1"/>
            <a:t>independente</a:t>
          </a:r>
          <a:r>
            <a:rPr lang="en-US" sz="1800" kern="1200"/>
            <a:t>. </a:t>
          </a:r>
          <a:endParaRPr lang="en-BR" sz="1800" kern="1200"/>
        </a:p>
      </dsp:txBody>
      <dsp:txXfrm>
        <a:off x="0" y="2530601"/>
        <a:ext cx="6971715" cy="8435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46E87E-1FB6-4E8A-9C98-C10D67D9C588}" type="datetimeFigureOut">
              <a:rPr lang="en-US" smtClean="0"/>
              <a:t>5/27/22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0697F22-8F05-4008-8E37-9EA9638A4A2B}" type="slidenum">
              <a:rPr lang="en-US" smtClean="0"/>
              <a:t>‹#›</a:t>
            </a:fld>
            <a:endParaRPr lang="en-US"/>
          </a:p>
        </p:txBody>
      </p:sp>
    </p:spTree>
    <p:extLst>
      <p:ext uri="{BB962C8B-B14F-4D97-AF65-F5344CB8AC3E}">
        <p14:creationId xmlns:p14="http://schemas.microsoft.com/office/powerpoint/2010/main" val="300448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97F22-8F05-4008-8E37-9EA9638A4A2B}" type="slidenum">
              <a:rPr lang="en-US" smtClean="0"/>
              <a:t>5</a:t>
            </a:fld>
            <a:endParaRPr lang="en-US"/>
          </a:p>
        </p:txBody>
      </p:sp>
    </p:spTree>
    <p:extLst>
      <p:ext uri="{BB962C8B-B14F-4D97-AF65-F5344CB8AC3E}">
        <p14:creationId xmlns:p14="http://schemas.microsoft.com/office/powerpoint/2010/main" val="63657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97F22-8F05-4008-8E37-9EA9638A4A2B}" type="slidenum">
              <a:rPr lang="en-US" smtClean="0"/>
              <a:t>6</a:t>
            </a:fld>
            <a:endParaRPr lang="en-US"/>
          </a:p>
        </p:txBody>
      </p:sp>
    </p:spTree>
    <p:extLst>
      <p:ext uri="{BB962C8B-B14F-4D97-AF65-F5344CB8AC3E}">
        <p14:creationId xmlns:p14="http://schemas.microsoft.com/office/powerpoint/2010/main" val="1774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LEAF participants are using credits for supplemental action outside their value chains, going beyond ambitious science-based internal emissions reductions to combat tropical deforestation. LEAF establishes a clear set of criteria for buyers to join while ensuring flexibility for companies which pass.</a:t>
            </a:r>
          </a:p>
          <a:p>
            <a:r>
              <a:rPr lang="en-US" sz="1200" b="0" i="0" kern="1200">
                <a:solidFill>
                  <a:schemeClr val="tx1"/>
                </a:solidFill>
                <a:effectLst/>
                <a:latin typeface="+mn-lt"/>
                <a:ea typeface="+mn-ea"/>
                <a:cs typeface="+mn-cs"/>
              </a:rPr>
              <a:t>Some companies are looking to meet carbon neutrality commitments, compensating for unabated, particularly scope 3, emissions. Others strive to be forest or nature positive, supporting forest protection beyond their own value chains. Others still may use LEAF as a vehicle for channeling finance to forests, irrespective of emissions, and may have targets tied to hectares protected or wood saved.</a:t>
            </a:r>
          </a:p>
          <a:p>
            <a:endParaRPr lang="en-BR"/>
          </a:p>
        </p:txBody>
      </p:sp>
      <p:sp>
        <p:nvSpPr>
          <p:cNvPr id="4" name="Slide Number Placeholder 3"/>
          <p:cNvSpPr>
            <a:spLocks noGrp="1"/>
          </p:cNvSpPr>
          <p:nvPr>
            <p:ph type="sldNum" sz="quarter" idx="5"/>
          </p:nvPr>
        </p:nvSpPr>
        <p:spPr/>
        <p:txBody>
          <a:bodyPr/>
          <a:lstStyle/>
          <a:p>
            <a:fld id="{80697F22-8F05-4008-8E37-9EA9638A4A2B}" type="slidenum">
              <a:rPr lang="en-US" smtClean="0"/>
              <a:t>8</a:t>
            </a:fld>
            <a:endParaRPr lang="en-US"/>
          </a:p>
        </p:txBody>
      </p:sp>
    </p:spTree>
    <p:extLst>
      <p:ext uri="{BB962C8B-B14F-4D97-AF65-F5344CB8AC3E}">
        <p14:creationId xmlns:p14="http://schemas.microsoft.com/office/powerpoint/2010/main" val="143854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g - Plai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7123" y="1937317"/>
            <a:ext cx="6109842" cy="2471397"/>
          </a:xfrm>
          <a:prstGeom prst="rect">
            <a:avLst/>
          </a:prstGeom>
        </p:spPr>
      </p:pic>
    </p:spTree>
    <p:extLst>
      <p:ext uri="{BB962C8B-B14F-4D97-AF65-F5344CB8AC3E}">
        <p14:creationId xmlns:p14="http://schemas.microsoft.com/office/powerpoint/2010/main" val="426833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hite - 1 Line Headin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accent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7659012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Title Slide Whit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F7E424B-C1E0-7744-A646-B9B4EA58209D}"/>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tx2"/>
                </a:solidFill>
                <a:latin typeface="Century Gothic" panose="020B0502020202020204" pitchFamily="34" charset="0"/>
              </a:defRPr>
            </a:lvl1pPr>
          </a:lstStyle>
          <a:p>
            <a:r>
              <a:rPr lang="en-US"/>
              <a:t>Insert Section Title Here</a:t>
            </a:r>
          </a:p>
        </p:txBody>
      </p:sp>
      <p:sp>
        <p:nvSpPr>
          <p:cNvPr id="16" name="Text Placeholder 2">
            <a:extLst>
              <a:ext uri="{FF2B5EF4-FFF2-40B4-BE49-F238E27FC236}">
                <a16:creationId xmlns:a16="http://schemas.microsoft.com/office/drawing/2014/main" id="{22190A5B-E237-824F-B912-74EBE7C8FC1B}"/>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accent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17" name="Slide Number Placeholder 5">
            <a:extLst>
              <a:ext uri="{FF2B5EF4-FFF2-40B4-BE49-F238E27FC236}">
                <a16:creationId xmlns:a16="http://schemas.microsoft.com/office/drawing/2014/main" id="{6758D441-4325-A84B-B1DB-36FEC5A061B2}"/>
              </a:ext>
            </a:extLst>
          </p:cNvPr>
          <p:cNvSpPr>
            <a:spLocks noGrp="1"/>
          </p:cNvSpPr>
          <p:nvPr>
            <p:ph type="sldNum" sz="quarter" idx="4"/>
          </p:nvPr>
        </p:nvSpPr>
        <p:spPr>
          <a:xfrm>
            <a:off x="11556028" y="6189157"/>
            <a:ext cx="373505" cy="365125"/>
          </a:xfrm>
          <a:prstGeom prst="rect">
            <a:avLst/>
          </a:prstGeom>
        </p:spPr>
        <p:txBody>
          <a:bodyPr vert="horz" lIns="91440" tIns="45720" rIns="91440" bIns="45720" rtlCol="0" anchor="ctr"/>
          <a:lstStyle>
            <a:lvl1pPr algn="r">
              <a:defRPr sz="1200">
                <a:solidFill>
                  <a:schemeClr val="accent1"/>
                </a:solidFill>
              </a:defRPr>
            </a:lvl1pPr>
          </a:lstStyle>
          <a:p>
            <a:fld id="{0C0A3336-CFB5-BA42-A070-D8940AF22FF9}" type="slidenum">
              <a:rPr lang="en-US" smtClean="0"/>
              <a:pPr/>
              <a:t>‹#›</a:t>
            </a:fld>
            <a:endParaRPr lang="en-US"/>
          </a:p>
        </p:txBody>
      </p:sp>
      <p:sp>
        <p:nvSpPr>
          <p:cNvPr id="13" name="Punched Tape 12">
            <a:extLst>
              <a:ext uri="{FF2B5EF4-FFF2-40B4-BE49-F238E27FC236}">
                <a16:creationId xmlns:a16="http://schemas.microsoft.com/office/drawing/2014/main" id="{B5BF0166-0540-7645-9107-0C693746A432}"/>
              </a:ext>
            </a:extLst>
          </p:cNvPr>
          <p:cNvSpPr/>
          <p:nvPr userDrawn="1"/>
        </p:nvSpPr>
        <p:spPr>
          <a:xfrm>
            <a:off x="-24358" y="6184128"/>
            <a:ext cx="12213552" cy="68883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17 w 10017"/>
              <a:gd name="connsiteY0" fmla="*/ 1000 h 10310"/>
              <a:gd name="connsiteX1" fmla="*/ 2517 w 10017"/>
              <a:gd name="connsiteY1" fmla="*/ 2000 h 10310"/>
              <a:gd name="connsiteX2" fmla="*/ 5017 w 10017"/>
              <a:gd name="connsiteY2" fmla="*/ 1000 h 10310"/>
              <a:gd name="connsiteX3" fmla="*/ 7517 w 10017"/>
              <a:gd name="connsiteY3" fmla="*/ 0 h 10310"/>
              <a:gd name="connsiteX4" fmla="*/ 10017 w 10017"/>
              <a:gd name="connsiteY4" fmla="*/ 1000 h 10310"/>
              <a:gd name="connsiteX5" fmla="*/ 10017 w 10017"/>
              <a:gd name="connsiteY5" fmla="*/ 9000 h 10310"/>
              <a:gd name="connsiteX6" fmla="*/ 7517 w 10017"/>
              <a:gd name="connsiteY6" fmla="*/ 8000 h 10310"/>
              <a:gd name="connsiteX7" fmla="*/ 5017 w 10017"/>
              <a:gd name="connsiteY7" fmla="*/ 9000 h 10310"/>
              <a:gd name="connsiteX8" fmla="*/ 2517 w 10017"/>
              <a:gd name="connsiteY8" fmla="*/ 10000 h 10310"/>
              <a:gd name="connsiteX9" fmla="*/ 0 w 10017"/>
              <a:gd name="connsiteY9" fmla="*/ 10085 h 10310"/>
              <a:gd name="connsiteX10" fmla="*/ 17 w 10017"/>
              <a:gd name="connsiteY10" fmla="*/ 1000 h 10310"/>
              <a:gd name="connsiteX0" fmla="*/ 17 w 10017"/>
              <a:gd name="connsiteY0" fmla="*/ 1000 h 10310"/>
              <a:gd name="connsiteX1" fmla="*/ 2552 w 10017"/>
              <a:gd name="connsiteY1" fmla="*/ 4636 h 10310"/>
              <a:gd name="connsiteX2" fmla="*/ 5017 w 10017"/>
              <a:gd name="connsiteY2" fmla="*/ 1000 h 10310"/>
              <a:gd name="connsiteX3" fmla="*/ 7517 w 10017"/>
              <a:gd name="connsiteY3" fmla="*/ 0 h 10310"/>
              <a:gd name="connsiteX4" fmla="*/ 10017 w 10017"/>
              <a:gd name="connsiteY4" fmla="*/ 1000 h 10310"/>
              <a:gd name="connsiteX5" fmla="*/ 10017 w 10017"/>
              <a:gd name="connsiteY5" fmla="*/ 9000 h 10310"/>
              <a:gd name="connsiteX6" fmla="*/ 7517 w 10017"/>
              <a:gd name="connsiteY6" fmla="*/ 8000 h 10310"/>
              <a:gd name="connsiteX7" fmla="*/ 5017 w 10017"/>
              <a:gd name="connsiteY7" fmla="*/ 9000 h 10310"/>
              <a:gd name="connsiteX8" fmla="*/ 2517 w 10017"/>
              <a:gd name="connsiteY8" fmla="*/ 10000 h 10310"/>
              <a:gd name="connsiteX9" fmla="*/ 0 w 10017"/>
              <a:gd name="connsiteY9" fmla="*/ 10085 h 10310"/>
              <a:gd name="connsiteX10" fmla="*/ 17 w 10017"/>
              <a:gd name="connsiteY10" fmla="*/ 1000 h 10310"/>
              <a:gd name="connsiteX0" fmla="*/ 17 w 10017"/>
              <a:gd name="connsiteY0" fmla="*/ 90 h 9400"/>
              <a:gd name="connsiteX1" fmla="*/ 2552 w 10017"/>
              <a:gd name="connsiteY1" fmla="*/ 3726 h 9400"/>
              <a:gd name="connsiteX2" fmla="*/ 5017 w 10017"/>
              <a:gd name="connsiteY2" fmla="*/ 90 h 9400"/>
              <a:gd name="connsiteX3" fmla="*/ 7639 w 10017"/>
              <a:gd name="connsiteY3" fmla="*/ 1726 h 9400"/>
              <a:gd name="connsiteX4" fmla="*/ 10017 w 10017"/>
              <a:gd name="connsiteY4" fmla="*/ 90 h 9400"/>
              <a:gd name="connsiteX5" fmla="*/ 10017 w 10017"/>
              <a:gd name="connsiteY5" fmla="*/ 8090 h 9400"/>
              <a:gd name="connsiteX6" fmla="*/ 7517 w 10017"/>
              <a:gd name="connsiteY6" fmla="*/ 7090 h 9400"/>
              <a:gd name="connsiteX7" fmla="*/ 5017 w 10017"/>
              <a:gd name="connsiteY7" fmla="*/ 8090 h 9400"/>
              <a:gd name="connsiteX8" fmla="*/ 2517 w 10017"/>
              <a:gd name="connsiteY8" fmla="*/ 9090 h 9400"/>
              <a:gd name="connsiteX9" fmla="*/ 0 w 10017"/>
              <a:gd name="connsiteY9" fmla="*/ 9175 h 9400"/>
              <a:gd name="connsiteX10" fmla="*/ 17 w 10017"/>
              <a:gd name="connsiteY10" fmla="*/ 90 h 9400"/>
              <a:gd name="connsiteX0" fmla="*/ 17 w 10000"/>
              <a:gd name="connsiteY0" fmla="*/ 95 h 9999"/>
              <a:gd name="connsiteX1" fmla="*/ 2548 w 10000"/>
              <a:gd name="connsiteY1" fmla="*/ 3963 h 9999"/>
              <a:gd name="connsiteX2" fmla="*/ 7626 w 10000"/>
              <a:gd name="connsiteY2" fmla="*/ 1835 h 9999"/>
              <a:gd name="connsiteX3" fmla="*/ 10000 w 10000"/>
              <a:gd name="connsiteY3" fmla="*/ 95 h 9999"/>
              <a:gd name="connsiteX4" fmla="*/ 10000 w 10000"/>
              <a:gd name="connsiteY4" fmla="*/ 8605 h 9999"/>
              <a:gd name="connsiteX5" fmla="*/ 7504 w 10000"/>
              <a:gd name="connsiteY5" fmla="*/ 7542 h 9999"/>
              <a:gd name="connsiteX6" fmla="*/ 5008 w 10000"/>
              <a:gd name="connsiteY6" fmla="*/ 8605 h 9999"/>
              <a:gd name="connsiteX7" fmla="*/ 2513 w 10000"/>
              <a:gd name="connsiteY7" fmla="*/ 9669 h 9999"/>
              <a:gd name="connsiteX8" fmla="*/ 0 w 10000"/>
              <a:gd name="connsiteY8" fmla="*/ 9760 h 9999"/>
              <a:gd name="connsiteX9" fmla="*/ 17 w 10000"/>
              <a:gd name="connsiteY9" fmla="*/ 95 h 9999"/>
              <a:gd name="connsiteX0" fmla="*/ 34 w 10000"/>
              <a:gd name="connsiteY0" fmla="*/ 3559 h 10000"/>
              <a:gd name="connsiteX1" fmla="*/ 2548 w 10000"/>
              <a:gd name="connsiteY1" fmla="*/ 3963 h 10000"/>
              <a:gd name="connsiteX2" fmla="*/ 7626 w 10000"/>
              <a:gd name="connsiteY2" fmla="*/ 1835 h 10000"/>
              <a:gd name="connsiteX3" fmla="*/ 10000 w 10000"/>
              <a:gd name="connsiteY3" fmla="*/ 95 h 10000"/>
              <a:gd name="connsiteX4" fmla="*/ 10000 w 10000"/>
              <a:gd name="connsiteY4" fmla="*/ 8606 h 10000"/>
              <a:gd name="connsiteX5" fmla="*/ 7504 w 10000"/>
              <a:gd name="connsiteY5" fmla="*/ 7543 h 10000"/>
              <a:gd name="connsiteX6" fmla="*/ 5008 w 10000"/>
              <a:gd name="connsiteY6" fmla="*/ 8606 h 10000"/>
              <a:gd name="connsiteX7" fmla="*/ 2513 w 10000"/>
              <a:gd name="connsiteY7" fmla="*/ 9670 h 10000"/>
              <a:gd name="connsiteX8" fmla="*/ 0 w 10000"/>
              <a:gd name="connsiteY8" fmla="*/ 9761 h 10000"/>
              <a:gd name="connsiteX9" fmla="*/ 34 w 10000"/>
              <a:gd name="connsiteY9" fmla="*/ 3559 h 10000"/>
              <a:gd name="connsiteX0" fmla="*/ 34 w 10000"/>
              <a:gd name="connsiteY0" fmla="*/ 3559 h 10000"/>
              <a:gd name="connsiteX1" fmla="*/ 2548 w 10000"/>
              <a:gd name="connsiteY1" fmla="*/ 3963 h 10000"/>
              <a:gd name="connsiteX2" fmla="*/ 7626 w 10000"/>
              <a:gd name="connsiteY2" fmla="*/ 1835 h 10000"/>
              <a:gd name="connsiteX3" fmla="*/ 10000 w 10000"/>
              <a:gd name="connsiteY3" fmla="*/ 95 h 10000"/>
              <a:gd name="connsiteX4" fmla="*/ 10000 w 10000"/>
              <a:gd name="connsiteY4" fmla="*/ 8606 h 10000"/>
              <a:gd name="connsiteX5" fmla="*/ 7330 w 10000"/>
              <a:gd name="connsiteY5" fmla="*/ 5069 h 10000"/>
              <a:gd name="connsiteX6" fmla="*/ 5008 w 10000"/>
              <a:gd name="connsiteY6" fmla="*/ 8606 h 10000"/>
              <a:gd name="connsiteX7" fmla="*/ 2513 w 10000"/>
              <a:gd name="connsiteY7" fmla="*/ 9670 h 10000"/>
              <a:gd name="connsiteX8" fmla="*/ 0 w 10000"/>
              <a:gd name="connsiteY8" fmla="*/ 9761 h 10000"/>
              <a:gd name="connsiteX9" fmla="*/ 34 w 10000"/>
              <a:gd name="connsiteY9" fmla="*/ 3559 h 10000"/>
              <a:gd name="connsiteX0" fmla="*/ 34 w 10000"/>
              <a:gd name="connsiteY0" fmla="*/ 4198 h 10639"/>
              <a:gd name="connsiteX1" fmla="*/ 2548 w 10000"/>
              <a:gd name="connsiteY1" fmla="*/ 4602 h 10639"/>
              <a:gd name="connsiteX2" fmla="*/ 7069 w 10000"/>
              <a:gd name="connsiteY2" fmla="*/ 0 h 10639"/>
              <a:gd name="connsiteX3" fmla="*/ 10000 w 10000"/>
              <a:gd name="connsiteY3" fmla="*/ 734 h 10639"/>
              <a:gd name="connsiteX4" fmla="*/ 10000 w 10000"/>
              <a:gd name="connsiteY4" fmla="*/ 9245 h 10639"/>
              <a:gd name="connsiteX5" fmla="*/ 7330 w 10000"/>
              <a:gd name="connsiteY5" fmla="*/ 5708 h 10639"/>
              <a:gd name="connsiteX6" fmla="*/ 5008 w 10000"/>
              <a:gd name="connsiteY6" fmla="*/ 9245 h 10639"/>
              <a:gd name="connsiteX7" fmla="*/ 2513 w 10000"/>
              <a:gd name="connsiteY7" fmla="*/ 10309 h 10639"/>
              <a:gd name="connsiteX8" fmla="*/ 0 w 10000"/>
              <a:gd name="connsiteY8" fmla="*/ 10400 h 10639"/>
              <a:gd name="connsiteX9" fmla="*/ 34 w 10000"/>
              <a:gd name="connsiteY9" fmla="*/ 4198 h 10639"/>
              <a:gd name="connsiteX0" fmla="*/ 34 w 10001"/>
              <a:gd name="connsiteY0" fmla="*/ 4198 h 10639"/>
              <a:gd name="connsiteX1" fmla="*/ 2548 w 10001"/>
              <a:gd name="connsiteY1" fmla="*/ 4602 h 10639"/>
              <a:gd name="connsiteX2" fmla="*/ 7069 w 10001"/>
              <a:gd name="connsiteY2" fmla="*/ 0 h 10639"/>
              <a:gd name="connsiteX3" fmla="*/ 10000 w 10001"/>
              <a:gd name="connsiteY3" fmla="*/ 9245 h 10639"/>
              <a:gd name="connsiteX4" fmla="*/ 7330 w 10001"/>
              <a:gd name="connsiteY4" fmla="*/ 5708 h 10639"/>
              <a:gd name="connsiteX5" fmla="*/ 5008 w 10001"/>
              <a:gd name="connsiteY5" fmla="*/ 9245 h 10639"/>
              <a:gd name="connsiteX6" fmla="*/ 2513 w 10001"/>
              <a:gd name="connsiteY6" fmla="*/ 10309 h 10639"/>
              <a:gd name="connsiteX7" fmla="*/ 0 w 10001"/>
              <a:gd name="connsiteY7" fmla="*/ 10400 h 10639"/>
              <a:gd name="connsiteX8" fmla="*/ 34 w 10001"/>
              <a:gd name="connsiteY8" fmla="*/ 4198 h 10639"/>
              <a:gd name="connsiteX0" fmla="*/ 34 w 10000"/>
              <a:gd name="connsiteY0" fmla="*/ 4198 h 10639"/>
              <a:gd name="connsiteX1" fmla="*/ 2548 w 10000"/>
              <a:gd name="connsiteY1" fmla="*/ 4602 h 10639"/>
              <a:gd name="connsiteX2" fmla="*/ 7069 w 10000"/>
              <a:gd name="connsiteY2" fmla="*/ 0 h 10639"/>
              <a:gd name="connsiteX3" fmla="*/ 10000 w 10000"/>
              <a:gd name="connsiteY3" fmla="*/ 9245 h 10639"/>
              <a:gd name="connsiteX4" fmla="*/ 7330 w 10000"/>
              <a:gd name="connsiteY4" fmla="*/ 5708 h 10639"/>
              <a:gd name="connsiteX5" fmla="*/ 2513 w 10000"/>
              <a:gd name="connsiteY5" fmla="*/ 10309 h 10639"/>
              <a:gd name="connsiteX6" fmla="*/ 0 w 10000"/>
              <a:gd name="connsiteY6" fmla="*/ 10400 h 10639"/>
              <a:gd name="connsiteX7" fmla="*/ 34 w 10000"/>
              <a:gd name="connsiteY7" fmla="*/ 4198 h 10639"/>
              <a:gd name="connsiteX0" fmla="*/ 34 w 10000"/>
              <a:gd name="connsiteY0" fmla="*/ 4199 h 10640"/>
              <a:gd name="connsiteX1" fmla="*/ 2548 w 10000"/>
              <a:gd name="connsiteY1" fmla="*/ 4603 h 10640"/>
              <a:gd name="connsiteX2" fmla="*/ 7069 w 10000"/>
              <a:gd name="connsiteY2" fmla="*/ 1 h 10640"/>
              <a:gd name="connsiteX3" fmla="*/ 10000 w 10000"/>
              <a:gd name="connsiteY3" fmla="*/ 9246 h 10640"/>
              <a:gd name="connsiteX4" fmla="*/ 7330 w 10000"/>
              <a:gd name="connsiteY4" fmla="*/ 5709 h 10640"/>
              <a:gd name="connsiteX5" fmla="*/ 2513 w 10000"/>
              <a:gd name="connsiteY5" fmla="*/ 10310 h 10640"/>
              <a:gd name="connsiteX6" fmla="*/ 0 w 10000"/>
              <a:gd name="connsiteY6" fmla="*/ 10401 h 10640"/>
              <a:gd name="connsiteX7" fmla="*/ 34 w 10000"/>
              <a:gd name="connsiteY7" fmla="*/ 4199 h 10640"/>
              <a:gd name="connsiteX0" fmla="*/ 34 w 10001"/>
              <a:gd name="connsiteY0" fmla="*/ 4199 h 10970"/>
              <a:gd name="connsiteX1" fmla="*/ 2548 w 10001"/>
              <a:gd name="connsiteY1" fmla="*/ 4603 h 10970"/>
              <a:gd name="connsiteX2" fmla="*/ 7069 w 10001"/>
              <a:gd name="connsiteY2" fmla="*/ 1 h 10970"/>
              <a:gd name="connsiteX3" fmla="*/ 10000 w 10001"/>
              <a:gd name="connsiteY3" fmla="*/ 9246 h 10970"/>
              <a:gd name="connsiteX4" fmla="*/ 7330 w 10001"/>
              <a:gd name="connsiteY4" fmla="*/ 5709 h 10970"/>
              <a:gd name="connsiteX5" fmla="*/ 1416 w 10001"/>
              <a:gd name="connsiteY5" fmla="*/ 10970 h 10970"/>
              <a:gd name="connsiteX6" fmla="*/ 0 w 10001"/>
              <a:gd name="connsiteY6" fmla="*/ 10401 h 10970"/>
              <a:gd name="connsiteX7" fmla="*/ 34 w 10001"/>
              <a:gd name="connsiteY7" fmla="*/ 4199 h 10970"/>
              <a:gd name="connsiteX0" fmla="*/ 34 w 10001"/>
              <a:gd name="connsiteY0" fmla="*/ 2716 h 9487"/>
              <a:gd name="connsiteX1" fmla="*/ 2548 w 10001"/>
              <a:gd name="connsiteY1" fmla="*/ 3120 h 9487"/>
              <a:gd name="connsiteX2" fmla="*/ 7086 w 10001"/>
              <a:gd name="connsiteY2" fmla="*/ 3 h 9487"/>
              <a:gd name="connsiteX3" fmla="*/ 10000 w 10001"/>
              <a:gd name="connsiteY3" fmla="*/ 7763 h 9487"/>
              <a:gd name="connsiteX4" fmla="*/ 7330 w 10001"/>
              <a:gd name="connsiteY4" fmla="*/ 4226 h 9487"/>
              <a:gd name="connsiteX5" fmla="*/ 1416 w 10001"/>
              <a:gd name="connsiteY5" fmla="*/ 9487 h 9487"/>
              <a:gd name="connsiteX6" fmla="*/ 0 w 10001"/>
              <a:gd name="connsiteY6" fmla="*/ 8918 h 9487"/>
              <a:gd name="connsiteX7" fmla="*/ 34 w 10001"/>
              <a:gd name="connsiteY7" fmla="*/ 2716 h 9487"/>
              <a:gd name="connsiteX0" fmla="*/ 34 w 10000"/>
              <a:gd name="connsiteY0" fmla="*/ 2903 h 10040"/>
              <a:gd name="connsiteX1" fmla="*/ 2496 w 10000"/>
              <a:gd name="connsiteY1" fmla="*/ 4894 h 10040"/>
              <a:gd name="connsiteX2" fmla="*/ 7085 w 10000"/>
              <a:gd name="connsiteY2" fmla="*/ 43 h 10040"/>
              <a:gd name="connsiteX3" fmla="*/ 9999 w 10000"/>
              <a:gd name="connsiteY3" fmla="*/ 8223 h 10040"/>
              <a:gd name="connsiteX4" fmla="*/ 7329 w 10000"/>
              <a:gd name="connsiteY4" fmla="*/ 4495 h 10040"/>
              <a:gd name="connsiteX5" fmla="*/ 1416 w 10000"/>
              <a:gd name="connsiteY5" fmla="*/ 10040 h 10040"/>
              <a:gd name="connsiteX6" fmla="*/ 0 w 10000"/>
              <a:gd name="connsiteY6" fmla="*/ 9440 h 10040"/>
              <a:gd name="connsiteX7" fmla="*/ 34 w 10000"/>
              <a:gd name="connsiteY7" fmla="*/ 2903 h 10040"/>
              <a:gd name="connsiteX0" fmla="*/ 34 w 10000"/>
              <a:gd name="connsiteY0" fmla="*/ 2957 h 10094"/>
              <a:gd name="connsiteX1" fmla="*/ 2461 w 10000"/>
              <a:gd name="connsiteY1" fmla="*/ 3731 h 10094"/>
              <a:gd name="connsiteX2" fmla="*/ 7085 w 10000"/>
              <a:gd name="connsiteY2" fmla="*/ 97 h 10094"/>
              <a:gd name="connsiteX3" fmla="*/ 9999 w 10000"/>
              <a:gd name="connsiteY3" fmla="*/ 8277 h 10094"/>
              <a:gd name="connsiteX4" fmla="*/ 7329 w 10000"/>
              <a:gd name="connsiteY4" fmla="*/ 4549 h 10094"/>
              <a:gd name="connsiteX5" fmla="*/ 1416 w 10000"/>
              <a:gd name="connsiteY5" fmla="*/ 10094 h 10094"/>
              <a:gd name="connsiteX6" fmla="*/ 0 w 10000"/>
              <a:gd name="connsiteY6" fmla="*/ 9494 h 10094"/>
              <a:gd name="connsiteX7" fmla="*/ 34 w 10000"/>
              <a:gd name="connsiteY7" fmla="*/ 2957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17 w 10001"/>
              <a:gd name="connsiteY5" fmla="*/ 10094 h 10094"/>
              <a:gd name="connsiteX6" fmla="*/ 1 w 10001"/>
              <a:gd name="connsiteY6" fmla="*/ 9494 h 10094"/>
              <a:gd name="connsiteX7" fmla="*/ 0 w 10001"/>
              <a:gd name="connsiteY7" fmla="*/ 2783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00 w 10001"/>
              <a:gd name="connsiteY5" fmla="*/ 10094 h 10094"/>
              <a:gd name="connsiteX6" fmla="*/ 1 w 10001"/>
              <a:gd name="connsiteY6" fmla="*/ 9494 h 10094"/>
              <a:gd name="connsiteX7" fmla="*/ 0 w 10001"/>
              <a:gd name="connsiteY7" fmla="*/ 2783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17 w 10001"/>
              <a:gd name="connsiteY5" fmla="*/ 10094 h 10094"/>
              <a:gd name="connsiteX6" fmla="*/ 1 w 10001"/>
              <a:gd name="connsiteY6" fmla="*/ 9494 h 10094"/>
              <a:gd name="connsiteX7" fmla="*/ 0 w 10001"/>
              <a:gd name="connsiteY7" fmla="*/ 2783 h 10094"/>
              <a:gd name="connsiteX0" fmla="*/ 0 w 10000"/>
              <a:gd name="connsiteY0" fmla="*/ 2783 h 10094"/>
              <a:gd name="connsiteX1" fmla="*/ 2462 w 10000"/>
              <a:gd name="connsiteY1" fmla="*/ 3731 h 10094"/>
              <a:gd name="connsiteX2" fmla="*/ 7086 w 10000"/>
              <a:gd name="connsiteY2" fmla="*/ 97 h 10094"/>
              <a:gd name="connsiteX3" fmla="*/ 10000 w 10000"/>
              <a:gd name="connsiteY3" fmla="*/ 8277 h 10094"/>
              <a:gd name="connsiteX4" fmla="*/ 6372 w 10000"/>
              <a:gd name="connsiteY4" fmla="*/ 4375 h 10094"/>
              <a:gd name="connsiteX5" fmla="*/ 1417 w 10000"/>
              <a:gd name="connsiteY5" fmla="*/ 10094 h 10094"/>
              <a:gd name="connsiteX6" fmla="*/ 1 w 10000"/>
              <a:gd name="connsiteY6" fmla="*/ 9494 h 10094"/>
              <a:gd name="connsiteX7" fmla="*/ 0 w 10000"/>
              <a:gd name="connsiteY7" fmla="*/ 2783 h 10094"/>
              <a:gd name="connsiteX0" fmla="*/ 0 w 10000"/>
              <a:gd name="connsiteY0" fmla="*/ 2830 h 10141"/>
              <a:gd name="connsiteX1" fmla="*/ 2462 w 10000"/>
              <a:gd name="connsiteY1" fmla="*/ 3778 h 10141"/>
              <a:gd name="connsiteX2" fmla="*/ 7086 w 10000"/>
              <a:gd name="connsiteY2" fmla="*/ 144 h 10141"/>
              <a:gd name="connsiteX3" fmla="*/ 10000 w 10000"/>
              <a:gd name="connsiteY3" fmla="*/ 8324 h 10141"/>
              <a:gd name="connsiteX4" fmla="*/ 6372 w 10000"/>
              <a:gd name="connsiteY4" fmla="*/ 4422 h 10141"/>
              <a:gd name="connsiteX5" fmla="*/ 1417 w 10000"/>
              <a:gd name="connsiteY5" fmla="*/ 10141 h 10141"/>
              <a:gd name="connsiteX6" fmla="*/ 1 w 10000"/>
              <a:gd name="connsiteY6" fmla="*/ 9541 h 10141"/>
              <a:gd name="connsiteX7" fmla="*/ 0 w 10000"/>
              <a:gd name="connsiteY7" fmla="*/ 2830 h 10141"/>
              <a:gd name="connsiteX0" fmla="*/ 0 w 9965"/>
              <a:gd name="connsiteY0" fmla="*/ 2883 h 10194"/>
              <a:gd name="connsiteX1" fmla="*/ 2462 w 9965"/>
              <a:gd name="connsiteY1" fmla="*/ 3831 h 10194"/>
              <a:gd name="connsiteX2" fmla="*/ 7086 w 9965"/>
              <a:gd name="connsiteY2" fmla="*/ 197 h 10194"/>
              <a:gd name="connsiteX3" fmla="*/ 9965 w 9965"/>
              <a:gd name="connsiteY3" fmla="*/ 9420 h 10194"/>
              <a:gd name="connsiteX4" fmla="*/ 6372 w 9965"/>
              <a:gd name="connsiteY4" fmla="*/ 4475 h 10194"/>
              <a:gd name="connsiteX5" fmla="*/ 1417 w 9965"/>
              <a:gd name="connsiteY5" fmla="*/ 10194 h 10194"/>
              <a:gd name="connsiteX6" fmla="*/ 1 w 9965"/>
              <a:gd name="connsiteY6" fmla="*/ 9594 h 10194"/>
              <a:gd name="connsiteX7" fmla="*/ 0 w 9965"/>
              <a:gd name="connsiteY7" fmla="*/ 2883 h 10194"/>
              <a:gd name="connsiteX0" fmla="*/ 0 w 10059"/>
              <a:gd name="connsiteY0" fmla="*/ 2728 h 9900"/>
              <a:gd name="connsiteX1" fmla="*/ 2471 w 10059"/>
              <a:gd name="connsiteY1" fmla="*/ 3658 h 9900"/>
              <a:gd name="connsiteX2" fmla="*/ 7111 w 10059"/>
              <a:gd name="connsiteY2" fmla="*/ 93 h 9900"/>
              <a:gd name="connsiteX3" fmla="*/ 10059 w 10059"/>
              <a:gd name="connsiteY3" fmla="*/ 7078 h 9900"/>
              <a:gd name="connsiteX4" fmla="*/ 6394 w 10059"/>
              <a:gd name="connsiteY4" fmla="*/ 4290 h 9900"/>
              <a:gd name="connsiteX5" fmla="*/ 1422 w 10059"/>
              <a:gd name="connsiteY5" fmla="*/ 9900 h 9900"/>
              <a:gd name="connsiteX6" fmla="*/ 1 w 10059"/>
              <a:gd name="connsiteY6" fmla="*/ 9311 h 9900"/>
              <a:gd name="connsiteX7" fmla="*/ 0 w 10059"/>
              <a:gd name="connsiteY7" fmla="*/ 2728 h 9900"/>
              <a:gd name="connsiteX0" fmla="*/ 0 w 9942"/>
              <a:gd name="connsiteY0" fmla="*/ 2695 h 9939"/>
              <a:gd name="connsiteX1" fmla="*/ 2457 w 9942"/>
              <a:gd name="connsiteY1" fmla="*/ 3634 h 9939"/>
              <a:gd name="connsiteX2" fmla="*/ 7069 w 9942"/>
              <a:gd name="connsiteY2" fmla="*/ 33 h 9939"/>
              <a:gd name="connsiteX3" fmla="*/ 9942 w 9942"/>
              <a:gd name="connsiteY3" fmla="*/ 5467 h 9939"/>
              <a:gd name="connsiteX4" fmla="*/ 6356 w 9942"/>
              <a:gd name="connsiteY4" fmla="*/ 4272 h 9939"/>
              <a:gd name="connsiteX5" fmla="*/ 1414 w 9942"/>
              <a:gd name="connsiteY5" fmla="*/ 9939 h 9939"/>
              <a:gd name="connsiteX6" fmla="*/ 1 w 9942"/>
              <a:gd name="connsiteY6" fmla="*/ 9344 h 9939"/>
              <a:gd name="connsiteX7" fmla="*/ 0 w 9942"/>
              <a:gd name="connsiteY7" fmla="*/ 2695 h 9939"/>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6393 w 10000"/>
              <a:gd name="connsiteY4" fmla="*/ 429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5795 w 10000"/>
              <a:gd name="connsiteY4" fmla="*/ 360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5795 w 10000"/>
              <a:gd name="connsiteY4" fmla="*/ 360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45 h 10033"/>
              <a:gd name="connsiteX1" fmla="*/ 2471 w 10000"/>
              <a:gd name="connsiteY1" fmla="*/ 3689 h 10033"/>
              <a:gd name="connsiteX2" fmla="*/ 7110 w 10000"/>
              <a:gd name="connsiteY2" fmla="*/ 66 h 10033"/>
              <a:gd name="connsiteX3" fmla="*/ 10000 w 10000"/>
              <a:gd name="connsiteY3" fmla="*/ 5534 h 10033"/>
              <a:gd name="connsiteX4" fmla="*/ 5795 w 10000"/>
              <a:gd name="connsiteY4" fmla="*/ 3641 h 10033"/>
              <a:gd name="connsiteX5" fmla="*/ 1422 w 10000"/>
              <a:gd name="connsiteY5" fmla="*/ 10033 h 10033"/>
              <a:gd name="connsiteX6" fmla="*/ 1 w 10000"/>
              <a:gd name="connsiteY6" fmla="*/ 9434 h 10033"/>
              <a:gd name="connsiteX7" fmla="*/ 0 w 10000"/>
              <a:gd name="connsiteY7" fmla="*/ 2745 h 10033"/>
              <a:gd name="connsiteX0" fmla="*/ 0 w 10000"/>
              <a:gd name="connsiteY0" fmla="*/ 2703 h 9991"/>
              <a:gd name="connsiteX1" fmla="*/ 2471 w 10000"/>
              <a:gd name="connsiteY1" fmla="*/ 3647 h 9991"/>
              <a:gd name="connsiteX2" fmla="*/ 7110 w 10000"/>
              <a:gd name="connsiteY2" fmla="*/ 24 h 9991"/>
              <a:gd name="connsiteX3" fmla="*/ 10000 w 10000"/>
              <a:gd name="connsiteY3" fmla="*/ 5492 h 9991"/>
              <a:gd name="connsiteX4" fmla="*/ 5795 w 10000"/>
              <a:gd name="connsiteY4" fmla="*/ 3599 h 9991"/>
              <a:gd name="connsiteX5" fmla="*/ 1422 w 10000"/>
              <a:gd name="connsiteY5" fmla="*/ 9991 h 9991"/>
              <a:gd name="connsiteX6" fmla="*/ 1 w 10000"/>
              <a:gd name="connsiteY6" fmla="*/ 9392 h 9991"/>
              <a:gd name="connsiteX7" fmla="*/ 0 w 10000"/>
              <a:gd name="connsiteY7" fmla="*/ 2703 h 9991"/>
              <a:gd name="connsiteX0" fmla="*/ 0 w 10000"/>
              <a:gd name="connsiteY0" fmla="*/ 3033 h 10328"/>
              <a:gd name="connsiteX1" fmla="*/ 2471 w 10000"/>
              <a:gd name="connsiteY1" fmla="*/ 3978 h 10328"/>
              <a:gd name="connsiteX2" fmla="*/ 7110 w 10000"/>
              <a:gd name="connsiteY2" fmla="*/ 352 h 10328"/>
              <a:gd name="connsiteX3" fmla="*/ 10000 w 10000"/>
              <a:gd name="connsiteY3" fmla="*/ 5825 h 10328"/>
              <a:gd name="connsiteX4" fmla="*/ 5795 w 10000"/>
              <a:gd name="connsiteY4" fmla="*/ 3930 h 10328"/>
              <a:gd name="connsiteX5" fmla="*/ 1422 w 10000"/>
              <a:gd name="connsiteY5" fmla="*/ 10328 h 10328"/>
              <a:gd name="connsiteX6" fmla="*/ 1 w 10000"/>
              <a:gd name="connsiteY6" fmla="*/ 9728 h 10328"/>
              <a:gd name="connsiteX7" fmla="*/ 0 w 10000"/>
              <a:gd name="connsiteY7" fmla="*/ 3033 h 10328"/>
              <a:gd name="connsiteX0" fmla="*/ 0 w 10033"/>
              <a:gd name="connsiteY0" fmla="*/ 3033 h 10328"/>
              <a:gd name="connsiteX1" fmla="*/ 2471 w 10033"/>
              <a:gd name="connsiteY1" fmla="*/ 3978 h 10328"/>
              <a:gd name="connsiteX2" fmla="*/ 7110 w 10033"/>
              <a:gd name="connsiteY2" fmla="*/ 352 h 10328"/>
              <a:gd name="connsiteX3" fmla="*/ 10000 w 10033"/>
              <a:gd name="connsiteY3" fmla="*/ 5825 h 10328"/>
              <a:gd name="connsiteX4" fmla="*/ 5795 w 10033"/>
              <a:gd name="connsiteY4" fmla="*/ 3930 h 10328"/>
              <a:gd name="connsiteX5" fmla="*/ 1422 w 10033"/>
              <a:gd name="connsiteY5" fmla="*/ 10328 h 10328"/>
              <a:gd name="connsiteX6" fmla="*/ 1 w 10033"/>
              <a:gd name="connsiteY6" fmla="*/ 9728 h 10328"/>
              <a:gd name="connsiteX7" fmla="*/ 0 w 10033"/>
              <a:gd name="connsiteY7" fmla="*/ 3033 h 10328"/>
              <a:gd name="connsiteX0" fmla="*/ 0 w 10033"/>
              <a:gd name="connsiteY0" fmla="*/ 3033 h 10433"/>
              <a:gd name="connsiteX1" fmla="*/ 2471 w 10033"/>
              <a:gd name="connsiteY1" fmla="*/ 3978 h 10433"/>
              <a:gd name="connsiteX2" fmla="*/ 7110 w 10033"/>
              <a:gd name="connsiteY2" fmla="*/ 352 h 10433"/>
              <a:gd name="connsiteX3" fmla="*/ 10000 w 10033"/>
              <a:gd name="connsiteY3" fmla="*/ 5825 h 10433"/>
              <a:gd name="connsiteX4" fmla="*/ 5892 w 10033"/>
              <a:gd name="connsiteY4" fmla="*/ 9340 h 10433"/>
              <a:gd name="connsiteX5" fmla="*/ 1422 w 10033"/>
              <a:gd name="connsiteY5" fmla="*/ 10328 h 10433"/>
              <a:gd name="connsiteX6" fmla="*/ 1 w 10033"/>
              <a:gd name="connsiteY6" fmla="*/ 9728 h 10433"/>
              <a:gd name="connsiteX7" fmla="*/ 0 w 10033"/>
              <a:gd name="connsiteY7" fmla="*/ 3033 h 10433"/>
              <a:gd name="connsiteX0" fmla="*/ 0 w 10033"/>
              <a:gd name="connsiteY0" fmla="*/ 3033 h 10328"/>
              <a:gd name="connsiteX1" fmla="*/ 2471 w 10033"/>
              <a:gd name="connsiteY1" fmla="*/ 3978 h 10328"/>
              <a:gd name="connsiteX2" fmla="*/ 7110 w 10033"/>
              <a:gd name="connsiteY2" fmla="*/ 352 h 10328"/>
              <a:gd name="connsiteX3" fmla="*/ 10000 w 10033"/>
              <a:gd name="connsiteY3" fmla="*/ 5825 h 10328"/>
              <a:gd name="connsiteX4" fmla="*/ 1422 w 10033"/>
              <a:gd name="connsiteY4" fmla="*/ 10328 h 10328"/>
              <a:gd name="connsiteX5" fmla="*/ 1 w 10033"/>
              <a:gd name="connsiteY5" fmla="*/ 9728 h 10328"/>
              <a:gd name="connsiteX6" fmla="*/ 0 w 10033"/>
              <a:gd name="connsiteY6" fmla="*/ 3033 h 10328"/>
              <a:gd name="connsiteX0" fmla="*/ 0 w 10066"/>
              <a:gd name="connsiteY0" fmla="*/ 2859 h 10449"/>
              <a:gd name="connsiteX1" fmla="*/ 2471 w 10066"/>
              <a:gd name="connsiteY1" fmla="*/ 3804 h 10449"/>
              <a:gd name="connsiteX2" fmla="*/ 7110 w 10066"/>
              <a:gd name="connsiteY2" fmla="*/ 178 h 10449"/>
              <a:gd name="connsiteX3" fmla="*/ 10042 w 10066"/>
              <a:gd name="connsiteY3" fmla="*/ 9749 h 10449"/>
              <a:gd name="connsiteX4" fmla="*/ 1422 w 10066"/>
              <a:gd name="connsiteY4" fmla="*/ 10154 h 10449"/>
              <a:gd name="connsiteX5" fmla="*/ 1 w 10066"/>
              <a:gd name="connsiteY5" fmla="*/ 9554 h 10449"/>
              <a:gd name="connsiteX6" fmla="*/ 0 w 10066"/>
              <a:gd name="connsiteY6" fmla="*/ 2859 h 10449"/>
              <a:gd name="connsiteX0" fmla="*/ 0 w 10065"/>
              <a:gd name="connsiteY0" fmla="*/ 0 h 7590"/>
              <a:gd name="connsiteX1" fmla="*/ 2471 w 10065"/>
              <a:gd name="connsiteY1" fmla="*/ 945 h 7590"/>
              <a:gd name="connsiteX2" fmla="*/ 7013 w 10065"/>
              <a:gd name="connsiteY2" fmla="*/ 1417 h 7590"/>
              <a:gd name="connsiteX3" fmla="*/ 10042 w 10065"/>
              <a:gd name="connsiteY3" fmla="*/ 6890 h 7590"/>
              <a:gd name="connsiteX4" fmla="*/ 1422 w 10065"/>
              <a:gd name="connsiteY4" fmla="*/ 7295 h 7590"/>
              <a:gd name="connsiteX5" fmla="*/ 1 w 10065"/>
              <a:gd name="connsiteY5" fmla="*/ 6695 h 7590"/>
              <a:gd name="connsiteX6" fmla="*/ 0 w 10065"/>
              <a:gd name="connsiteY6" fmla="*/ 0 h 7590"/>
              <a:gd name="connsiteX0" fmla="*/ 0 w 10000"/>
              <a:gd name="connsiteY0" fmla="*/ 0 h 10000"/>
              <a:gd name="connsiteX1" fmla="*/ 2469 w 10000"/>
              <a:gd name="connsiteY1" fmla="*/ 5781 h 10000"/>
              <a:gd name="connsiteX2" fmla="*/ 6968 w 10000"/>
              <a:gd name="connsiteY2" fmla="*/ 1867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0 w 10000"/>
              <a:gd name="connsiteY0" fmla="*/ 0 h 10000"/>
              <a:gd name="connsiteX1" fmla="*/ 2469 w 10000"/>
              <a:gd name="connsiteY1" fmla="*/ 5781 h 10000"/>
              <a:gd name="connsiteX2" fmla="*/ 7009 w 10000"/>
              <a:gd name="connsiteY2" fmla="*/ 3595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0 w 10000"/>
              <a:gd name="connsiteY0" fmla="*/ 0 h 10000"/>
              <a:gd name="connsiteX1" fmla="*/ 2469 w 10000"/>
              <a:gd name="connsiteY1" fmla="*/ 3837 h 10000"/>
              <a:gd name="connsiteX2" fmla="*/ 7009 w 10000"/>
              <a:gd name="connsiteY2" fmla="*/ 3595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13 w 9999"/>
              <a:gd name="connsiteY0" fmla="*/ 0 h 8704"/>
              <a:gd name="connsiteX1" fmla="*/ 2468 w 9999"/>
              <a:gd name="connsiteY1" fmla="*/ 2541 h 8704"/>
              <a:gd name="connsiteX2" fmla="*/ 7008 w 9999"/>
              <a:gd name="connsiteY2" fmla="*/ 2299 h 8704"/>
              <a:gd name="connsiteX3" fmla="*/ 9976 w 9999"/>
              <a:gd name="connsiteY3" fmla="*/ 7782 h 8704"/>
              <a:gd name="connsiteX4" fmla="*/ 1412 w 9999"/>
              <a:gd name="connsiteY4" fmla="*/ 8315 h 8704"/>
              <a:gd name="connsiteX5" fmla="*/ 0 w 9999"/>
              <a:gd name="connsiteY5" fmla="*/ 7525 h 8704"/>
              <a:gd name="connsiteX6" fmla="*/ 13 w 9999"/>
              <a:gd name="connsiteY6" fmla="*/ 0 h 8704"/>
              <a:gd name="connsiteX0" fmla="*/ 13 w 10000"/>
              <a:gd name="connsiteY0" fmla="*/ 0 h 10000"/>
              <a:gd name="connsiteX1" fmla="*/ 2468 w 10000"/>
              <a:gd name="connsiteY1" fmla="*/ 4904 h 10000"/>
              <a:gd name="connsiteX2" fmla="*/ 7009 w 10000"/>
              <a:gd name="connsiteY2" fmla="*/ 2641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10000"/>
              <a:gd name="connsiteY0" fmla="*/ 0 h 10000"/>
              <a:gd name="connsiteX1" fmla="*/ 2468 w 10000"/>
              <a:gd name="connsiteY1" fmla="*/ 4904 h 10000"/>
              <a:gd name="connsiteX2" fmla="*/ 7023 w 10000"/>
              <a:gd name="connsiteY2" fmla="*/ 1400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10000"/>
              <a:gd name="connsiteY0" fmla="*/ 0 h 10000"/>
              <a:gd name="connsiteX1" fmla="*/ 2496 w 10000"/>
              <a:gd name="connsiteY1" fmla="*/ 3663 h 10000"/>
              <a:gd name="connsiteX2" fmla="*/ 7023 w 10000"/>
              <a:gd name="connsiteY2" fmla="*/ 1400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9959"/>
              <a:gd name="connsiteY0" fmla="*/ 0 h 10590"/>
              <a:gd name="connsiteX1" fmla="*/ 2496 w 9959"/>
              <a:gd name="connsiteY1" fmla="*/ 3663 h 10590"/>
              <a:gd name="connsiteX2" fmla="*/ 7023 w 9959"/>
              <a:gd name="connsiteY2" fmla="*/ 1400 h 10590"/>
              <a:gd name="connsiteX3" fmla="*/ 9936 w 9959"/>
              <a:gd name="connsiteY3" fmla="*/ 9685 h 10590"/>
              <a:gd name="connsiteX4" fmla="*/ 1412 w 9959"/>
              <a:gd name="connsiteY4" fmla="*/ 9553 h 10590"/>
              <a:gd name="connsiteX5" fmla="*/ 0 w 9959"/>
              <a:gd name="connsiteY5" fmla="*/ 8645 h 10590"/>
              <a:gd name="connsiteX6" fmla="*/ 13 w 9959"/>
              <a:gd name="connsiteY6" fmla="*/ 0 h 10590"/>
              <a:gd name="connsiteX0" fmla="*/ 13 w 10000"/>
              <a:gd name="connsiteY0" fmla="*/ 0 h 10000"/>
              <a:gd name="connsiteX1" fmla="*/ 2506 w 10000"/>
              <a:gd name="connsiteY1" fmla="*/ 3459 h 10000"/>
              <a:gd name="connsiteX2" fmla="*/ 7038 w 10000"/>
              <a:gd name="connsiteY2" fmla="*/ 2962 h 10000"/>
              <a:gd name="connsiteX3" fmla="*/ 9977 w 10000"/>
              <a:gd name="connsiteY3" fmla="*/ 9145 h 10000"/>
              <a:gd name="connsiteX4" fmla="*/ 1418 w 10000"/>
              <a:gd name="connsiteY4" fmla="*/ 9021 h 10000"/>
              <a:gd name="connsiteX5" fmla="*/ 0 w 10000"/>
              <a:gd name="connsiteY5" fmla="*/ 8163 h 10000"/>
              <a:gd name="connsiteX6" fmla="*/ 13 w 10000"/>
              <a:gd name="connsiteY6" fmla="*/ 0 h 10000"/>
              <a:gd name="connsiteX0" fmla="*/ 13 w 10070"/>
              <a:gd name="connsiteY0" fmla="*/ 0 h 10497"/>
              <a:gd name="connsiteX1" fmla="*/ 2506 w 10070"/>
              <a:gd name="connsiteY1" fmla="*/ 3459 h 10497"/>
              <a:gd name="connsiteX2" fmla="*/ 7038 w 10070"/>
              <a:gd name="connsiteY2" fmla="*/ 2962 h 10497"/>
              <a:gd name="connsiteX3" fmla="*/ 10047 w 10070"/>
              <a:gd name="connsiteY3" fmla="*/ 9734 h 10497"/>
              <a:gd name="connsiteX4" fmla="*/ 1418 w 10070"/>
              <a:gd name="connsiteY4" fmla="*/ 9021 h 10497"/>
              <a:gd name="connsiteX5" fmla="*/ 0 w 10070"/>
              <a:gd name="connsiteY5" fmla="*/ 8163 h 10497"/>
              <a:gd name="connsiteX6" fmla="*/ 13 w 10070"/>
              <a:gd name="connsiteY6" fmla="*/ 0 h 10497"/>
              <a:gd name="connsiteX0" fmla="*/ 13 w 10087"/>
              <a:gd name="connsiteY0" fmla="*/ 0 h 11274"/>
              <a:gd name="connsiteX1" fmla="*/ 2506 w 10087"/>
              <a:gd name="connsiteY1" fmla="*/ 3459 h 11274"/>
              <a:gd name="connsiteX2" fmla="*/ 7038 w 10087"/>
              <a:gd name="connsiteY2" fmla="*/ 2962 h 11274"/>
              <a:gd name="connsiteX3" fmla="*/ 10064 w 10087"/>
              <a:gd name="connsiteY3" fmla="*/ 10617 h 11274"/>
              <a:gd name="connsiteX4" fmla="*/ 1418 w 10087"/>
              <a:gd name="connsiteY4" fmla="*/ 9021 h 11274"/>
              <a:gd name="connsiteX5" fmla="*/ 0 w 10087"/>
              <a:gd name="connsiteY5" fmla="*/ 8163 h 11274"/>
              <a:gd name="connsiteX6" fmla="*/ 13 w 10087"/>
              <a:gd name="connsiteY6" fmla="*/ 0 h 11274"/>
              <a:gd name="connsiteX0" fmla="*/ 13 w 10087"/>
              <a:gd name="connsiteY0" fmla="*/ 0 h 10864"/>
              <a:gd name="connsiteX1" fmla="*/ 2506 w 10087"/>
              <a:gd name="connsiteY1" fmla="*/ 3459 h 10864"/>
              <a:gd name="connsiteX2" fmla="*/ 7038 w 10087"/>
              <a:gd name="connsiteY2" fmla="*/ 2962 h 10864"/>
              <a:gd name="connsiteX3" fmla="*/ 10064 w 10087"/>
              <a:gd name="connsiteY3" fmla="*/ 10617 h 10864"/>
              <a:gd name="connsiteX4" fmla="*/ 0 w 10087"/>
              <a:gd name="connsiteY4" fmla="*/ 8163 h 10864"/>
              <a:gd name="connsiteX5" fmla="*/ 13 w 10087"/>
              <a:gd name="connsiteY5" fmla="*/ 0 h 10864"/>
              <a:gd name="connsiteX0" fmla="*/ 0 w 10074"/>
              <a:gd name="connsiteY0" fmla="*/ 0 h 11565"/>
              <a:gd name="connsiteX1" fmla="*/ 2493 w 10074"/>
              <a:gd name="connsiteY1" fmla="*/ 3459 h 11565"/>
              <a:gd name="connsiteX2" fmla="*/ 7025 w 10074"/>
              <a:gd name="connsiteY2" fmla="*/ 2962 h 11565"/>
              <a:gd name="connsiteX3" fmla="*/ 10051 w 10074"/>
              <a:gd name="connsiteY3" fmla="*/ 10617 h 11565"/>
              <a:gd name="connsiteX4" fmla="*/ 43 w 10074"/>
              <a:gd name="connsiteY4" fmla="*/ 10506 h 11565"/>
              <a:gd name="connsiteX5" fmla="*/ 0 w 10074"/>
              <a:gd name="connsiteY5" fmla="*/ 0 h 11565"/>
              <a:gd name="connsiteX0" fmla="*/ 0 w 10074"/>
              <a:gd name="connsiteY0" fmla="*/ 0 h 11002"/>
              <a:gd name="connsiteX1" fmla="*/ 2493 w 10074"/>
              <a:gd name="connsiteY1" fmla="*/ 3459 h 11002"/>
              <a:gd name="connsiteX2" fmla="*/ 7025 w 10074"/>
              <a:gd name="connsiteY2" fmla="*/ 2962 h 11002"/>
              <a:gd name="connsiteX3" fmla="*/ 10051 w 10074"/>
              <a:gd name="connsiteY3" fmla="*/ 10617 h 11002"/>
              <a:gd name="connsiteX4" fmla="*/ 43 w 10074"/>
              <a:gd name="connsiteY4" fmla="*/ 10506 h 11002"/>
              <a:gd name="connsiteX5" fmla="*/ 0 w 10074"/>
              <a:gd name="connsiteY5" fmla="*/ 0 h 11002"/>
              <a:gd name="connsiteX0" fmla="*/ 26 w 10031"/>
              <a:gd name="connsiteY0" fmla="*/ 0 h 10533"/>
              <a:gd name="connsiteX1" fmla="*/ 2450 w 10031"/>
              <a:gd name="connsiteY1" fmla="*/ 2990 h 10533"/>
              <a:gd name="connsiteX2" fmla="*/ 6982 w 10031"/>
              <a:gd name="connsiteY2" fmla="*/ 2493 h 10533"/>
              <a:gd name="connsiteX3" fmla="*/ 10008 w 10031"/>
              <a:gd name="connsiteY3" fmla="*/ 10148 h 10533"/>
              <a:gd name="connsiteX4" fmla="*/ 0 w 10031"/>
              <a:gd name="connsiteY4" fmla="*/ 10037 h 10533"/>
              <a:gd name="connsiteX5" fmla="*/ 26 w 10031"/>
              <a:gd name="connsiteY5" fmla="*/ 0 h 10533"/>
              <a:gd name="connsiteX0" fmla="*/ 0 w 10074"/>
              <a:gd name="connsiteY0" fmla="*/ 0 h 9596"/>
              <a:gd name="connsiteX1" fmla="*/ 2493 w 10074"/>
              <a:gd name="connsiteY1" fmla="*/ 2053 h 9596"/>
              <a:gd name="connsiteX2" fmla="*/ 7025 w 10074"/>
              <a:gd name="connsiteY2" fmla="*/ 1556 h 9596"/>
              <a:gd name="connsiteX3" fmla="*/ 10051 w 10074"/>
              <a:gd name="connsiteY3" fmla="*/ 9211 h 9596"/>
              <a:gd name="connsiteX4" fmla="*/ 43 w 10074"/>
              <a:gd name="connsiteY4" fmla="*/ 9100 h 9596"/>
              <a:gd name="connsiteX5" fmla="*/ 0 w 10074"/>
              <a:gd name="connsiteY5" fmla="*/ 0 h 9596"/>
              <a:gd name="connsiteX0" fmla="*/ 12 w 9956"/>
              <a:gd name="connsiteY0" fmla="*/ 0 h 10244"/>
              <a:gd name="connsiteX1" fmla="*/ 2432 w 9956"/>
              <a:gd name="connsiteY1" fmla="*/ 2383 h 10244"/>
              <a:gd name="connsiteX2" fmla="*/ 6930 w 9956"/>
              <a:gd name="connsiteY2" fmla="*/ 1866 h 10244"/>
              <a:gd name="connsiteX3" fmla="*/ 9934 w 9956"/>
              <a:gd name="connsiteY3" fmla="*/ 9843 h 10244"/>
              <a:gd name="connsiteX4" fmla="*/ 0 w 9956"/>
              <a:gd name="connsiteY4" fmla="*/ 9727 h 10244"/>
              <a:gd name="connsiteX5" fmla="*/ 12 w 9956"/>
              <a:gd name="connsiteY5" fmla="*/ 0 h 10244"/>
              <a:gd name="connsiteX0" fmla="*/ 12 w 10097"/>
              <a:gd name="connsiteY0" fmla="*/ 0 h 10000"/>
              <a:gd name="connsiteX1" fmla="*/ 2443 w 10097"/>
              <a:gd name="connsiteY1" fmla="*/ 2326 h 10000"/>
              <a:gd name="connsiteX2" fmla="*/ 6961 w 10097"/>
              <a:gd name="connsiteY2" fmla="*/ 1822 h 10000"/>
              <a:gd name="connsiteX3" fmla="*/ 10075 w 10097"/>
              <a:gd name="connsiteY3" fmla="*/ 9609 h 10000"/>
              <a:gd name="connsiteX4" fmla="*/ 0 w 10097"/>
              <a:gd name="connsiteY4" fmla="*/ 9495 h 10000"/>
              <a:gd name="connsiteX5" fmla="*/ 12 w 10097"/>
              <a:gd name="connsiteY5" fmla="*/ 0 h 10000"/>
              <a:gd name="connsiteX0" fmla="*/ 12 w 10097"/>
              <a:gd name="connsiteY0" fmla="*/ 0 h 9618"/>
              <a:gd name="connsiteX1" fmla="*/ 2443 w 10097"/>
              <a:gd name="connsiteY1" fmla="*/ 2326 h 9618"/>
              <a:gd name="connsiteX2" fmla="*/ 6961 w 10097"/>
              <a:gd name="connsiteY2" fmla="*/ 1822 h 9618"/>
              <a:gd name="connsiteX3" fmla="*/ 10075 w 10097"/>
              <a:gd name="connsiteY3" fmla="*/ 9609 h 9618"/>
              <a:gd name="connsiteX4" fmla="*/ 0 w 10097"/>
              <a:gd name="connsiteY4" fmla="*/ 9495 h 9618"/>
              <a:gd name="connsiteX5" fmla="*/ 12 w 10097"/>
              <a:gd name="connsiteY5" fmla="*/ 0 h 9618"/>
              <a:gd name="connsiteX0" fmla="*/ 12 w 9878"/>
              <a:gd name="connsiteY0" fmla="*/ 0 h 10496"/>
              <a:gd name="connsiteX1" fmla="*/ 2420 w 9878"/>
              <a:gd name="connsiteY1" fmla="*/ 2418 h 10496"/>
              <a:gd name="connsiteX2" fmla="*/ 6894 w 9878"/>
              <a:gd name="connsiteY2" fmla="*/ 1894 h 10496"/>
              <a:gd name="connsiteX3" fmla="*/ 9855 w 9878"/>
              <a:gd name="connsiteY3" fmla="*/ 10487 h 10496"/>
              <a:gd name="connsiteX4" fmla="*/ 0 w 9878"/>
              <a:gd name="connsiteY4" fmla="*/ 9872 h 10496"/>
              <a:gd name="connsiteX5" fmla="*/ 12 w 9878"/>
              <a:gd name="connsiteY5" fmla="*/ 0 h 10496"/>
              <a:gd name="connsiteX0" fmla="*/ 12 w 10023"/>
              <a:gd name="connsiteY0" fmla="*/ 0 h 9736"/>
              <a:gd name="connsiteX1" fmla="*/ 2450 w 10023"/>
              <a:gd name="connsiteY1" fmla="*/ 2304 h 9736"/>
              <a:gd name="connsiteX2" fmla="*/ 6979 w 10023"/>
              <a:gd name="connsiteY2" fmla="*/ 1804 h 9736"/>
              <a:gd name="connsiteX3" fmla="*/ 10000 w 10023"/>
              <a:gd name="connsiteY3" fmla="*/ 9728 h 9736"/>
              <a:gd name="connsiteX4" fmla="*/ 0 w 10023"/>
              <a:gd name="connsiteY4" fmla="*/ 9405 h 9736"/>
              <a:gd name="connsiteX5" fmla="*/ 12 w 10023"/>
              <a:gd name="connsiteY5" fmla="*/ 0 h 9736"/>
              <a:gd name="connsiteX0" fmla="*/ 12 w 9985"/>
              <a:gd name="connsiteY0" fmla="*/ 0 h 9866"/>
              <a:gd name="connsiteX1" fmla="*/ 2444 w 9985"/>
              <a:gd name="connsiteY1" fmla="*/ 2366 h 9866"/>
              <a:gd name="connsiteX2" fmla="*/ 6963 w 9985"/>
              <a:gd name="connsiteY2" fmla="*/ 1853 h 9866"/>
              <a:gd name="connsiteX3" fmla="*/ 9962 w 9985"/>
              <a:gd name="connsiteY3" fmla="*/ 9857 h 9866"/>
              <a:gd name="connsiteX4" fmla="*/ 0 w 9985"/>
              <a:gd name="connsiteY4" fmla="*/ 9660 h 9866"/>
              <a:gd name="connsiteX5" fmla="*/ 12 w 9985"/>
              <a:gd name="connsiteY5" fmla="*/ 0 h 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 h="9866">
                <a:moveTo>
                  <a:pt x="12" y="0"/>
                </a:moveTo>
                <a:cubicBezTo>
                  <a:pt x="12" y="913"/>
                  <a:pt x="1286" y="2058"/>
                  <a:pt x="2444" y="2366"/>
                </a:cubicBezTo>
                <a:cubicBezTo>
                  <a:pt x="3602" y="2676"/>
                  <a:pt x="5710" y="605"/>
                  <a:pt x="6963" y="1853"/>
                </a:cubicBezTo>
                <a:cubicBezTo>
                  <a:pt x="8216" y="3102"/>
                  <a:pt x="10223" y="10158"/>
                  <a:pt x="9962" y="9857"/>
                </a:cubicBezTo>
                <a:cubicBezTo>
                  <a:pt x="8682" y="9298"/>
                  <a:pt x="1684" y="9795"/>
                  <a:pt x="0" y="9660"/>
                </a:cubicBezTo>
                <a:cubicBezTo>
                  <a:pt x="0" y="5248"/>
                  <a:pt x="12" y="4411"/>
                  <a:pt x="12" y="0"/>
                </a:cubicBez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8" name="Picture 17">
            <a:extLst>
              <a:ext uri="{FF2B5EF4-FFF2-40B4-BE49-F238E27FC236}">
                <a16:creationId xmlns:a16="http://schemas.microsoft.com/office/drawing/2014/main" id="{CD126F56-E8BA-6B4B-900D-D7CBF3AF12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36975" y="6136178"/>
            <a:ext cx="329251" cy="471082"/>
          </a:xfrm>
          <a:prstGeom prst="rect">
            <a:avLst/>
          </a:prstGeom>
        </p:spPr>
      </p:pic>
    </p:spTree>
    <p:extLst>
      <p:ext uri="{BB962C8B-B14F-4D97-AF65-F5344CB8AC3E}">
        <p14:creationId xmlns:p14="http://schemas.microsoft.com/office/powerpoint/2010/main" val="3452185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Slide Lt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bg1"/>
                </a:solidFill>
                <a:latin typeface="Century Gothic" panose="020B0502020202020204" pitchFamily="34" charset="0"/>
              </a:defRPr>
            </a:lvl1pPr>
          </a:lstStyle>
          <a:p>
            <a:r>
              <a:rPr lang="en-US"/>
              <a:t>Insert Section Title Here</a:t>
            </a:r>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9" name="Slide Number Placeholder 5">
            <a:extLst>
              <a:ext uri="{FF2B5EF4-FFF2-40B4-BE49-F238E27FC236}">
                <a16:creationId xmlns:a16="http://schemas.microsoft.com/office/drawing/2014/main" id="{527383D6-E949-E543-9622-316B8ED1FE59}"/>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E75571EC-6F61-9F46-8069-7E8634FBD8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1" y="6308223"/>
            <a:ext cx="1361821" cy="365125"/>
          </a:xfrm>
          <a:prstGeom prst="rect">
            <a:avLst/>
          </a:prstGeom>
        </p:spPr>
      </p:pic>
    </p:spTree>
    <p:extLst>
      <p:ext uri="{BB962C8B-B14F-4D97-AF65-F5344CB8AC3E}">
        <p14:creationId xmlns:p14="http://schemas.microsoft.com/office/powerpoint/2010/main" val="2829536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10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bg1"/>
                </a:solidFill>
                <a:latin typeface="Century Gothic" panose="020B0502020202020204" pitchFamily="34" charset="0"/>
              </a:defRPr>
            </a:lvl1pPr>
          </a:lstStyle>
          <a:p>
            <a:r>
              <a:rPr lang="en-US"/>
              <a:t>Insert Section Title Here</a:t>
            </a:r>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9" name="Slide Number Placeholder 5">
            <a:extLst>
              <a:ext uri="{FF2B5EF4-FFF2-40B4-BE49-F238E27FC236}">
                <a16:creationId xmlns:a16="http://schemas.microsoft.com/office/drawing/2014/main" id="{527383D6-E949-E543-9622-316B8ED1FE59}"/>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E75571EC-6F61-9F46-8069-7E8634FBD8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1" y="6308223"/>
            <a:ext cx="1361821" cy="365125"/>
          </a:xfrm>
          <a:prstGeom prst="rect">
            <a:avLst/>
          </a:prstGeom>
        </p:spPr>
      </p:pic>
    </p:spTree>
    <p:extLst>
      <p:ext uri="{BB962C8B-B14F-4D97-AF65-F5344CB8AC3E}">
        <p14:creationId xmlns:p14="http://schemas.microsoft.com/office/powerpoint/2010/main" val="11167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10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0C3B9-F1B1-5B4A-BC70-E41AC15A1951}"/>
              </a:ext>
            </a:extLst>
          </p:cNvPr>
          <p:cNvSpPr>
            <a:spLocks noGrp="1"/>
          </p:cNvSpPr>
          <p:nvPr>
            <p:ph idx="1" hasCustomPrompt="1"/>
          </p:nvPr>
        </p:nvSpPr>
        <p:spPr>
          <a:xfrm>
            <a:off x="838201" y="1572279"/>
            <a:ext cx="10515600" cy="4331215"/>
          </a:xfrm>
          <a:prstGeom prst="rect">
            <a:avLst/>
          </a:prstGeom>
        </p:spPr>
        <p:txBody>
          <a:bodyPr/>
          <a:lstStyle>
            <a:lvl1pPr>
              <a:defRPr>
                <a:latin typeface="+mn-lt"/>
                <a:ea typeface="Palatino" pitchFamily="2" charset="77"/>
              </a:defRPr>
            </a:lvl1pPr>
            <a:lvl2pPr>
              <a:defRPr>
                <a:latin typeface="+mn-lt"/>
                <a:ea typeface="Palatino" pitchFamily="2" charset="77"/>
              </a:defRPr>
            </a:lvl2pPr>
            <a:lvl3pPr>
              <a:defRPr>
                <a:latin typeface="+mn-lt"/>
                <a:ea typeface="Palatino" pitchFamily="2" charset="77"/>
              </a:defRPr>
            </a:lvl3pPr>
            <a:lvl4pPr>
              <a:defRPr>
                <a:latin typeface="+mn-lt"/>
                <a:ea typeface="Palatino" pitchFamily="2" charset="77"/>
              </a:defRPr>
            </a:lvl4pPr>
            <a:lvl5pPr>
              <a:defRPr>
                <a:latin typeface="+mn-lt"/>
                <a:ea typeface="Palatino" pitchFamily="2" charset="77"/>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F9D664A1-BAA7-2343-BF63-A5807BB4B97C}"/>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7" name="Rectangle 6">
            <a:extLst>
              <a:ext uri="{FF2B5EF4-FFF2-40B4-BE49-F238E27FC236}">
                <a16:creationId xmlns:a16="http://schemas.microsoft.com/office/drawing/2014/main" id="{1974FD80-6CA8-3842-828E-80EE1C8E4752}"/>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2E4D15E0-49E8-A044-AB0B-62130DAC2663}"/>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9" name="Picture 8">
            <a:extLst>
              <a:ext uri="{FF2B5EF4-FFF2-40B4-BE49-F238E27FC236}">
                <a16:creationId xmlns:a16="http://schemas.microsoft.com/office/drawing/2014/main" id="{9C67576B-7B1E-1C4F-A5B0-1AC384E9F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4184435016"/>
      </p:ext>
    </p:extLst>
  </p:cSld>
  <p:clrMapOvr>
    <a:masterClrMapping/>
  </p:clrMapOvr>
  <p:extLst>
    <p:ext uri="{DCECCB84-F9BA-43D5-87BE-67443E8EF086}">
      <p15:sldGuideLst xmlns:p15="http://schemas.microsoft.com/office/powerpoint/2012/main">
        <p15:guide id="1" orient="horz" pos="648">
          <p15:clr>
            <a:srgbClr val="FBAE40"/>
          </p15:clr>
        </p15:guide>
        <p15:guide id="2"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2 Columns">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D948056-88AC-9A42-9DB1-F2F11582F0C7}"/>
              </a:ext>
            </a:extLst>
          </p:cNvPr>
          <p:cNvSpPr>
            <a:spLocks noGrp="1"/>
          </p:cNvSpPr>
          <p:nvPr>
            <p:ph type="body" idx="1"/>
          </p:nvPr>
        </p:nvSpPr>
        <p:spPr>
          <a:xfrm>
            <a:off x="839788" y="1498182"/>
            <a:ext cx="5157787" cy="46772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CD3CA40E-5768-684C-9BE2-0BA6F4628CE5}"/>
              </a:ext>
            </a:extLst>
          </p:cNvPr>
          <p:cNvSpPr>
            <a:spLocks noGrp="1"/>
          </p:cNvSpPr>
          <p:nvPr>
            <p:ph sz="half" idx="2"/>
          </p:nvPr>
        </p:nvSpPr>
        <p:spPr>
          <a:xfrm>
            <a:off x="836612" y="2294773"/>
            <a:ext cx="5157787"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C75A4DBC-1971-0B45-9342-72A02EFB97CE}"/>
              </a:ext>
            </a:extLst>
          </p:cNvPr>
          <p:cNvSpPr>
            <a:spLocks noGrp="1"/>
          </p:cNvSpPr>
          <p:nvPr>
            <p:ph type="body" sz="quarter" idx="3"/>
          </p:nvPr>
        </p:nvSpPr>
        <p:spPr>
          <a:xfrm>
            <a:off x="6172200" y="1498182"/>
            <a:ext cx="5183188" cy="46773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172200" y="2294773"/>
            <a:ext cx="5183188"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117AE11F-BDD0-6947-963B-6E811E2C683A}"/>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0" name="Rectangle 9">
            <a:extLst>
              <a:ext uri="{FF2B5EF4-FFF2-40B4-BE49-F238E27FC236}">
                <a16:creationId xmlns:a16="http://schemas.microsoft.com/office/drawing/2014/main" id="{546E44BD-9DA0-3742-969A-770EFDC1BC1A}"/>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B6C221BD-45A6-F34B-AA62-EE5417CBC68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2" name="Picture 11">
            <a:extLst>
              <a:ext uri="{FF2B5EF4-FFF2-40B4-BE49-F238E27FC236}">
                <a16:creationId xmlns:a16="http://schemas.microsoft.com/office/drawing/2014/main" id="{4C184629-7E83-CD44-A27D-CC3673A666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43316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Text 2 Columns with Header">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D948056-88AC-9A42-9DB1-F2F11582F0C7}"/>
              </a:ext>
            </a:extLst>
          </p:cNvPr>
          <p:cNvSpPr>
            <a:spLocks noGrp="1"/>
          </p:cNvSpPr>
          <p:nvPr>
            <p:ph type="body" idx="1"/>
          </p:nvPr>
        </p:nvSpPr>
        <p:spPr>
          <a:xfrm>
            <a:off x="839788" y="1498182"/>
            <a:ext cx="10514011" cy="467729"/>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CD3CA40E-5768-684C-9BE2-0BA6F4628CE5}"/>
              </a:ext>
            </a:extLst>
          </p:cNvPr>
          <p:cNvSpPr>
            <a:spLocks noGrp="1"/>
          </p:cNvSpPr>
          <p:nvPr>
            <p:ph sz="half" idx="2"/>
          </p:nvPr>
        </p:nvSpPr>
        <p:spPr>
          <a:xfrm>
            <a:off x="836612" y="2294773"/>
            <a:ext cx="5157787"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172200" y="2294773"/>
            <a:ext cx="5183188"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19F4291-BC01-6041-9946-1A0CE66870A9}"/>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20" name="Slide Number Placeholder 5">
            <a:extLst>
              <a:ext uri="{FF2B5EF4-FFF2-40B4-BE49-F238E27FC236}">
                <a16:creationId xmlns:a16="http://schemas.microsoft.com/office/drawing/2014/main" id="{C6BE33C4-6215-7B43-96FB-A05FFC1E9908}"/>
              </a:ext>
            </a:extLst>
          </p:cNvPr>
          <p:cNvSpPr txBox="1">
            <a:spLocks/>
          </p:cNvSpPr>
          <p:nvPr userDrawn="1"/>
        </p:nvSpPr>
        <p:spPr>
          <a:xfrm>
            <a:off x="10904094" y="6368184"/>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sp>
        <p:nvSpPr>
          <p:cNvPr id="10" name="Rectangle 9">
            <a:extLst>
              <a:ext uri="{FF2B5EF4-FFF2-40B4-BE49-F238E27FC236}">
                <a16:creationId xmlns:a16="http://schemas.microsoft.com/office/drawing/2014/main" id="{F37CEB55-2807-4644-B1FD-DA909CEF1D51}"/>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3F360002-0A98-934D-A6A1-30327FBE636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3" name="Picture 12">
            <a:extLst>
              <a:ext uri="{FF2B5EF4-FFF2-40B4-BE49-F238E27FC236}">
                <a16:creationId xmlns:a16="http://schemas.microsoft.com/office/drawing/2014/main" id="{931B058F-7D0C-DA4B-908B-03ED50A6E2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04601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icture and Tex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348663" y="1480346"/>
            <a:ext cx="5183188" cy="4418765"/>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080D1493-1BDC-1544-A8BB-6429482D52A4}"/>
              </a:ext>
            </a:extLst>
          </p:cNvPr>
          <p:cNvSpPr>
            <a:spLocks noGrp="1"/>
          </p:cNvSpPr>
          <p:nvPr>
            <p:ph type="pic" sz="quarter" idx="11"/>
          </p:nvPr>
        </p:nvSpPr>
        <p:spPr>
          <a:xfrm>
            <a:off x="838201" y="1480346"/>
            <a:ext cx="5081588" cy="4419390"/>
          </a:xfrm>
          <a:prstGeom prst="rect">
            <a:avLst/>
          </a:prstGeom>
        </p:spPr>
        <p:txBody>
          <a:bodyPr/>
          <a:lstStyle/>
          <a:p>
            <a:endParaRPr lang="en-US"/>
          </a:p>
        </p:txBody>
      </p:sp>
      <p:sp>
        <p:nvSpPr>
          <p:cNvPr id="14" name="Title 1">
            <a:extLst>
              <a:ext uri="{FF2B5EF4-FFF2-40B4-BE49-F238E27FC236}">
                <a16:creationId xmlns:a16="http://schemas.microsoft.com/office/drawing/2014/main" id="{190B0C17-8D68-7541-9394-A14AEF7586CB}"/>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8" name="Rectangle 7">
            <a:extLst>
              <a:ext uri="{FF2B5EF4-FFF2-40B4-BE49-F238E27FC236}">
                <a16:creationId xmlns:a16="http://schemas.microsoft.com/office/drawing/2014/main" id="{E873A02B-1FC1-C34A-AC10-2A9C3314C510}"/>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828B261E-4FAE-F046-B6A7-9DDEB903BAF1}"/>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1" name="Picture 10">
            <a:extLst>
              <a:ext uri="{FF2B5EF4-FFF2-40B4-BE49-F238E27FC236}">
                <a16:creationId xmlns:a16="http://schemas.microsoft.com/office/drawing/2014/main" id="{1E31B17B-CE84-8144-82FC-ECA4C5783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754495273"/>
      </p:ext>
    </p:extLst>
  </p:cSld>
  <p:clrMapOvr>
    <a:masterClrMapping/>
  </p:clrMapOvr>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7" name="Chart Placeholder 7">
            <a:extLst>
              <a:ext uri="{FF2B5EF4-FFF2-40B4-BE49-F238E27FC236}">
                <a16:creationId xmlns:a16="http://schemas.microsoft.com/office/drawing/2014/main" id="{97688A36-477E-8F40-A738-27E6E480E01F}"/>
              </a:ext>
            </a:extLst>
          </p:cNvPr>
          <p:cNvSpPr>
            <a:spLocks noGrp="1"/>
          </p:cNvSpPr>
          <p:nvPr>
            <p:ph type="chart" sz="quarter" idx="14"/>
          </p:nvPr>
        </p:nvSpPr>
        <p:spPr>
          <a:xfrm>
            <a:off x="838200" y="1491916"/>
            <a:ext cx="10515599" cy="4247690"/>
          </a:xfrm>
          <a:prstGeom prst="rect">
            <a:avLst/>
          </a:prstGeom>
        </p:spPr>
        <p:txBody>
          <a:bodyPr/>
          <a:lstStyle/>
          <a:p>
            <a:endParaRPr lang="en-US"/>
          </a:p>
        </p:txBody>
      </p:sp>
      <p:sp>
        <p:nvSpPr>
          <p:cNvPr id="13" name="Title 1">
            <a:extLst>
              <a:ext uri="{FF2B5EF4-FFF2-40B4-BE49-F238E27FC236}">
                <a16:creationId xmlns:a16="http://schemas.microsoft.com/office/drawing/2014/main" id="{FD543AE8-43D3-F94D-AB60-3A2B506AA8A6}"/>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6" name="Slide Number Placeholder 5">
            <a:extLst>
              <a:ext uri="{FF2B5EF4-FFF2-40B4-BE49-F238E27FC236}">
                <a16:creationId xmlns:a16="http://schemas.microsoft.com/office/drawing/2014/main" id="{2F666D98-5678-C54B-828A-2B3E7A4144B5}"/>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sp>
        <p:nvSpPr>
          <p:cNvPr id="8" name="Rectangle 7">
            <a:extLst>
              <a:ext uri="{FF2B5EF4-FFF2-40B4-BE49-F238E27FC236}">
                <a16:creationId xmlns:a16="http://schemas.microsoft.com/office/drawing/2014/main" id="{324652D7-E67B-774A-8BAF-A85111504123}"/>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907412BA-1BDC-F446-B111-7F1EBF2F8559}"/>
              </a:ext>
            </a:extLst>
          </p:cNvPr>
          <p:cNvSpPr txBox="1">
            <a:spLocks/>
          </p:cNvSpPr>
          <p:nvPr userDrawn="1"/>
        </p:nvSpPr>
        <p:spPr>
          <a:xfrm>
            <a:off x="11604914" y="6379277"/>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B89FE11B-9DA0-8344-88EE-107EDFF997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700362946"/>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Text and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ABA1B7B-EC4C-2441-BDD0-99BA4CE9B449}"/>
              </a:ext>
            </a:extLst>
          </p:cNvPr>
          <p:cNvSpPr>
            <a:spLocks noGrp="1"/>
          </p:cNvSpPr>
          <p:nvPr>
            <p:ph type="chart" sz="quarter" idx="14"/>
          </p:nvPr>
        </p:nvSpPr>
        <p:spPr>
          <a:xfrm>
            <a:off x="5180012" y="1491916"/>
            <a:ext cx="6172200" cy="4377072"/>
          </a:xfrm>
          <a:prstGeom prst="rect">
            <a:avLst/>
          </a:prstGeom>
        </p:spPr>
        <p:txBody>
          <a:bodyPr/>
          <a:lstStyle/>
          <a:p>
            <a:endParaRPr lang="en-US"/>
          </a:p>
        </p:txBody>
      </p:sp>
      <p:sp>
        <p:nvSpPr>
          <p:cNvPr id="9" name="Content Placeholder 3">
            <a:extLst>
              <a:ext uri="{FF2B5EF4-FFF2-40B4-BE49-F238E27FC236}">
                <a16:creationId xmlns:a16="http://schemas.microsoft.com/office/drawing/2014/main" id="{3FBCDD98-9A56-A145-AB90-8B39C51B5A86}"/>
              </a:ext>
            </a:extLst>
          </p:cNvPr>
          <p:cNvSpPr>
            <a:spLocks noGrp="1"/>
          </p:cNvSpPr>
          <p:nvPr>
            <p:ph sz="half" idx="15"/>
          </p:nvPr>
        </p:nvSpPr>
        <p:spPr>
          <a:xfrm>
            <a:off x="838200" y="1491916"/>
            <a:ext cx="3932237" cy="4377072"/>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2D7B6377-C4A5-B145-BEFD-CDD5A70A939C}"/>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5" name="Slide Number Placeholder 5">
            <a:extLst>
              <a:ext uri="{FF2B5EF4-FFF2-40B4-BE49-F238E27FC236}">
                <a16:creationId xmlns:a16="http://schemas.microsoft.com/office/drawing/2014/main" id="{0BBA4493-FAFD-2E4F-A6DE-8F0F1F488CA6}"/>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sp>
        <p:nvSpPr>
          <p:cNvPr id="10" name="Rectangle 9">
            <a:extLst>
              <a:ext uri="{FF2B5EF4-FFF2-40B4-BE49-F238E27FC236}">
                <a16:creationId xmlns:a16="http://schemas.microsoft.com/office/drawing/2014/main" id="{6A1A80F6-D70B-B744-A560-851FA0B0C719}"/>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5C1A3DEA-050D-9043-94FE-BA1B0B1E7449}"/>
              </a:ext>
            </a:extLst>
          </p:cNvPr>
          <p:cNvSpPr txBox="1">
            <a:spLocks/>
          </p:cNvSpPr>
          <p:nvPr userDrawn="1"/>
        </p:nvSpPr>
        <p:spPr>
          <a:xfrm>
            <a:off x="11604914" y="6379277"/>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pic>
        <p:nvPicPr>
          <p:cNvPr id="16" name="Picture 15">
            <a:extLst>
              <a:ext uri="{FF2B5EF4-FFF2-40B4-BE49-F238E27FC236}">
                <a16:creationId xmlns:a16="http://schemas.microsoft.com/office/drawing/2014/main" id="{0022F82A-6941-E54D-AE6A-2850F3B90B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06067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g - 1 Line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sp>
        <p:nvSpPr>
          <p:cNvPr id="3" name="Date Placeholder 2">
            <a:extLst>
              <a:ext uri="{FF2B5EF4-FFF2-40B4-BE49-F238E27FC236}">
                <a16:creationId xmlns:a16="http://schemas.microsoft.com/office/drawing/2014/main" id="{0F9AAA09-0829-6644-A9F5-3E298C5EAE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C585F1A-25DE-9F45-A0CE-AB6293B66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929C51B-2B69-A44C-A7F8-7E82D8338930}"/>
              </a:ext>
            </a:extLst>
          </p:cNvPr>
          <p:cNvSpPr>
            <a:spLocks noGrp="1"/>
          </p:cNvSpPr>
          <p:nvPr>
            <p:ph type="sldNum" sz="quarter" idx="12"/>
          </p:nvPr>
        </p:nvSpPr>
        <p:spPr>
          <a:xfrm>
            <a:off x="8610600" y="6356350"/>
            <a:ext cx="2743200" cy="365125"/>
          </a:xfrm>
          <a:prstGeom prst="rect">
            <a:avLst/>
          </a:prstGeom>
        </p:spPr>
        <p:txBody>
          <a:bodyPr/>
          <a:lstStyle/>
          <a:p>
            <a:fld id="{0C0A3336-CFB5-BA42-A070-D8940AF22FF9}" type="slidenum">
              <a:rPr lang="en-US" smtClean="0"/>
              <a:t>‹#›</a:t>
            </a:fld>
            <a:endParaRPr lang="en-US"/>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133373"/>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3465675925"/>
      </p:ext>
    </p:extLst>
  </p:cSld>
  <p:clrMapOvr>
    <a:masterClrMapping/>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4DC6CC-FDCA-CB4B-B2DA-69245EE78A18}"/>
              </a:ext>
            </a:extLst>
          </p:cNvPr>
          <p:cNvSpPr>
            <a:spLocks noGrp="1"/>
          </p:cNvSpPr>
          <p:nvPr>
            <p:ph type="tbl" sz="quarter" idx="15"/>
          </p:nvPr>
        </p:nvSpPr>
        <p:spPr>
          <a:xfrm>
            <a:off x="838201" y="1485900"/>
            <a:ext cx="10515600" cy="4427538"/>
          </a:xfrm>
          <a:prstGeom prst="rect">
            <a:avLst/>
          </a:prstGeom>
        </p:spPr>
        <p:txBody>
          <a:bodyPr/>
          <a:lstStyle/>
          <a:p>
            <a:endParaRPr lang="en-US"/>
          </a:p>
        </p:txBody>
      </p:sp>
      <p:sp>
        <p:nvSpPr>
          <p:cNvPr id="9" name="Title 1">
            <a:extLst>
              <a:ext uri="{FF2B5EF4-FFF2-40B4-BE49-F238E27FC236}">
                <a16:creationId xmlns:a16="http://schemas.microsoft.com/office/drawing/2014/main" id="{AE4C3BFC-1A1D-5449-9695-952A891277C4}"/>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7" name="Rectangle 6">
            <a:extLst>
              <a:ext uri="{FF2B5EF4-FFF2-40B4-BE49-F238E27FC236}">
                <a16:creationId xmlns:a16="http://schemas.microsoft.com/office/drawing/2014/main" id="{E324276E-9CFF-804B-9609-D38B3E31361F}"/>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1BCE90F3-71BC-2342-A808-EBD40F346598}"/>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7D2CDD69-A4E0-0A4F-A7A3-F04AE1D4FA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1517389013"/>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Graphic Box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36E89E-9692-1346-B7E6-479CEC208AE7}"/>
              </a:ext>
            </a:extLst>
          </p:cNvPr>
          <p:cNvSpPr>
            <a:spLocks noGrp="1"/>
          </p:cNvSpPr>
          <p:nvPr>
            <p:ph type="body" sz="quarter" idx="10" hasCustomPrompt="1"/>
          </p:nvPr>
        </p:nvSpPr>
        <p:spPr>
          <a:xfrm>
            <a:off x="998622" y="2972686"/>
            <a:ext cx="3380874" cy="522116"/>
          </a:xfrm>
          <a:prstGeom prst="rect">
            <a:avLst/>
          </a:prstGeom>
          <a:solidFill>
            <a:schemeClr val="accent3"/>
          </a:solidFill>
        </p:spPr>
        <p:txBody>
          <a:bodyPr anchor="ctr" anchorCtr="0"/>
          <a:lstStyle>
            <a:lvl1pPr marL="0" indent="0" algn="ctr">
              <a:buNone/>
              <a:defRPr>
                <a:latin typeface="+mj-lt"/>
              </a:defRPr>
            </a:lvl1pPr>
          </a:lstStyle>
          <a:p>
            <a:pPr lvl="0"/>
            <a:r>
              <a:rPr lang="en-US"/>
              <a:t>Text Box for Graphic</a:t>
            </a:r>
          </a:p>
        </p:txBody>
      </p:sp>
      <p:sp>
        <p:nvSpPr>
          <p:cNvPr id="23" name="Text Placeholder 3">
            <a:extLst>
              <a:ext uri="{FF2B5EF4-FFF2-40B4-BE49-F238E27FC236}">
                <a16:creationId xmlns:a16="http://schemas.microsoft.com/office/drawing/2014/main" id="{5B8E6D4F-115B-554C-843B-F164D6B50FA1}"/>
              </a:ext>
            </a:extLst>
          </p:cNvPr>
          <p:cNvSpPr>
            <a:spLocks noGrp="1"/>
          </p:cNvSpPr>
          <p:nvPr>
            <p:ph type="body" sz="quarter" idx="12" hasCustomPrompt="1"/>
          </p:nvPr>
        </p:nvSpPr>
        <p:spPr>
          <a:xfrm>
            <a:off x="4993106" y="3683669"/>
            <a:ext cx="3380874" cy="522116"/>
          </a:xfrm>
          <a:prstGeom prst="rect">
            <a:avLst/>
          </a:prstGeom>
          <a:solidFill>
            <a:schemeClr val="bg2"/>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4" name="Text Placeholder 3">
            <a:extLst>
              <a:ext uri="{FF2B5EF4-FFF2-40B4-BE49-F238E27FC236}">
                <a16:creationId xmlns:a16="http://schemas.microsoft.com/office/drawing/2014/main" id="{0E17BB0B-2CDE-DF49-8DB6-94445110FEC3}"/>
              </a:ext>
            </a:extLst>
          </p:cNvPr>
          <p:cNvSpPr>
            <a:spLocks noGrp="1"/>
          </p:cNvSpPr>
          <p:nvPr>
            <p:ph type="body" sz="quarter" idx="13" hasCustomPrompt="1"/>
          </p:nvPr>
        </p:nvSpPr>
        <p:spPr>
          <a:xfrm>
            <a:off x="4993106" y="2229293"/>
            <a:ext cx="3380874" cy="522116"/>
          </a:xfrm>
          <a:prstGeom prst="rect">
            <a:avLst/>
          </a:prstGeom>
          <a:solidFill>
            <a:schemeClr val="accent1"/>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5" name="Text Placeholder 3">
            <a:extLst>
              <a:ext uri="{FF2B5EF4-FFF2-40B4-BE49-F238E27FC236}">
                <a16:creationId xmlns:a16="http://schemas.microsoft.com/office/drawing/2014/main" id="{16E0FCAC-0C7A-764C-AB85-8C7E1E508948}"/>
              </a:ext>
            </a:extLst>
          </p:cNvPr>
          <p:cNvSpPr>
            <a:spLocks noGrp="1"/>
          </p:cNvSpPr>
          <p:nvPr>
            <p:ph type="body" sz="quarter" idx="14" hasCustomPrompt="1"/>
          </p:nvPr>
        </p:nvSpPr>
        <p:spPr>
          <a:xfrm>
            <a:off x="4993106" y="1485900"/>
            <a:ext cx="3380874" cy="522116"/>
          </a:xfrm>
          <a:prstGeom prst="rect">
            <a:avLst/>
          </a:prstGeom>
          <a:solidFill>
            <a:schemeClr val="tx2"/>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6" name="Text Placeholder 3">
            <a:extLst>
              <a:ext uri="{FF2B5EF4-FFF2-40B4-BE49-F238E27FC236}">
                <a16:creationId xmlns:a16="http://schemas.microsoft.com/office/drawing/2014/main" id="{C5A9A2FD-AF1E-7A47-89F7-C5D1E3138A56}"/>
              </a:ext>
            </a:extLst>
          </p:cNvPr>
          <p:cNvSpPr>
            <a:spLocks noGrp="1"/>
          </p:cNvSpPr>
          <p:nvPr>
            <p:ph type="body" sz="quarter" idx="15" hasCustomPrompt="1"/>
          </p:nvPr>
        </p:nvSpPr>
        <p:spPr>
          <a:xfrm>
            <a:off x="1014664" y="1485900"/>
            <a:ext cx="3380874" cy="522116"/>
          </a:xfrm>
          <a:prstGeom prst="rect">
            <a:avLst/>
          </a:prstGeom>
          <a:no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27" name="Text Placeholder 3">
            <a:extLst>
              <a:ext uri="{FF2B5EF4-FFF2-40B4-BE49-F238E27FC236}">
                <a16:creationId xmlns:a16="http://schemas.microsoft.com/office/drawing/2014/main" id="{5A92D0B4-3C76-A147-B12D-8502C5414AB0}"/>
              </a:ext>
            </a:extLst>
          </p:cNvPr>
          <p:cNvSpPr>
            <a:spLocks noGrp="1"/>
          </p:cNvSpPr>
          <p:nvPr>
            <p:ph type="body" sz="quarter" idx="16" hasCustomPrompt="1"/>
          </p:nvPr>
        </p:nvSpPr>
        <p:spPr>
          <a:xfrm>
            <a:off x="1014664" y="2229293"/>
            <a:ext cx="3380874" cy="522116"/>
          </a:xfrm>
          <a:prstGeom prst="rect">
            <a:avLst/>
          </a:prstGeom>
          <a:noFill/>
          <a:ln>
            <a:solidFill>
              <a:schemeClr val="accent1"/>
            </a:solidFill>
            <a:prstDash val="sysDot"/>
          </a:ln>
        </p:spPr>
        <p:txBody>
          <a:bodyPr anchor="ctr" anchorCtr="0"/>
          <a:lstStyle>
            <a:lvl1pPr marL="0" indent="0" algn="ctr">
              <a:buNone/>
              <a:defRPr>
                <a:latin typeface="+mj-lt"/>
              </a:defRPr>
            </a:lvl1pPr>
          </a:lstStyle>
          <a:p>
            <a:pPr lvl="0"/>
            <a:r>
              <a:rPr lang="en-US"/>
              <a:t>Text Box for Graphic</a:t>
            </a:r>
          </a:p>
        </p:txBody>
      </p:sp>
      <p:sp>
        <p:nvSpPr>
          <p:cNvPr id="29" name="Text Placeholder 3">
            <a:extLst>
              <a:ext uri="{FF2B5EF4-FFF2-40B4-BE49-F238E27FC236}">
                <a16:creationId xmlns:a16="http://schemas.microsoft.com/office/drawing/2014/main" id="{B093B536-A575-E344-A6CD-60175F896B26}"/>
              </a:ext>
            </a:extLst>
          </p:cNvPr>
          <p:cNvSpPr>
            <a:spLocks noGrp="1"/>
          </p:cNvSpPr>
          <p:nvPr>
            <p:ph type="body" sz="quarter" idx="17" hasCustomPrompt="1"/>
          </p:nvPr>
        </p:nvSpPr>
        <p:spPr>
          <a:xfrm>
            <a:off x="1014664" y="4427062"/>
            <a:ext cx="3380874" cy="522116"/>
          </a:xfrm>
          <a:prstGeom prst="rect">
            <a:avLst/>
          </a:prstGeom>
          <a:solidFill>
            <a:schemeClr val="accent5"/>
          </a:solid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30" name="Text Placeholder 3">
            <a:extLst>
              <a:ext uri="{FF2B5EF4-FFF2-40B4-BE49-F238E27FC236}">
                <a16:creationId xmlns:a16="http://schemas.microsoft.com/office/drawing/2014/main" id="{DB52B1B8-F9B8-A642-BCFD-1D1D5F853DB5}"/>
              </a:ext>
            </a:extLst>
          </p:cNvPr>
          <p:cNvSpPr>
            <a:spLocks noGrp="1"/>
          </p:cNvSpPr>
          <p:nvPr>
            <p:ph type="body" sz="quarter" idx="18" hasCustomPrompt="1"/>
          </p:nvPr>
        </p:nvSpPr>
        <p:spPr>
          <a:xfrm>
            <a:off x="4993106" y="2972686"/>
            <a:ext cx="3380874" cy="522116"/>
          </a:xfrm>
          <a:prstGeom prst="rect">
            <a:avLst/>
          </a:prstGeom>
          <a:solidFill>
            <a:schemeClr val="accent4"/>
          </a:solidFill>
          <a:ln>
            <a:solidFill>
              <a:schemeClr val="accent1"/>
            </a:solidFill>
          </a:ln>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31" name="Text Placeholder 3">
            <a:extLst>
              <a:ext uri="{FF2B5EF4-FFF2-40B4-BE49-F238E27FC236}">
                <a16:creationId xmlns:a16="http://schemas.microsoft.com/office/drawing/2014/main" id="{AC4EBD0D-5AC7-F244-98B5-1A5EC5D3315A}"/>
              </a:ext>
            </a:extLst>
          </p:cNvPr>
          <p:cNvSpPr>
            <a:spLocks noGrp="1"/>
          </p:cNvSpPr>
          <p:nvPr>
            <p:ph type="body" sz="quarter" idx="19" hasCustomPrompt="1"/>
          </p:nvPr>
        </p:nvSpPr>
        <p:spPr>
          <a:xfrm>
            <a:off x="1014664" y="5175911"/>
            <a:ext cx="3380874" cy="522116"/>
          </a:xfrm>
          <a:prstGeom prst="rect">
            <a:avLst/>
          </a:prstGeom>
          <a:solidFill>
            <a:schemeClr val="accent6"/>
          </a:solid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32" name="Text Placeholder 3">
            <a:extLst>
              <a:ext uri="{FF2B5EF4-FFF2-40B4-BE49-F238E27FC236}">
                <a16:creationId xmlns:a16="http://schemas.microsoft.com/office/drawing/2014/main" id="{C4C36307-BFE0-E74F-B891-D66BA72CA32D}"/>
              </a:ext>
            </a:extLst>
          </p:cNvPr>
          <p:cNvSpPr>
            <a:spLocks noGrp="1"/>
          </p:cNvSpPr>
          <p:nvPr>
            <p:ph type="body" sz="quarter" idx="20" hasCustomPrompt="1"/>
          </p:nvPr>
        </p:nvSpPr>
        <p:spPr>
          <a:xfrm>
            <a:off x="1014664" y="3683669"/>
            <a:ext cx="3380874" cy="522116"/>
          </a:xfrm>
          <a:prstGeom prst="rect">
            <a:avLst/>
          </a:prstGeom>
          <a:solidFill>
            <a:schemeClr val="bg2"/>
          </a:solidFill>
        </p:spPr>
        <p:txBody>
          <a:bodyPr anchor="ctr" anchorCtr="0"/>
          <a:lstStyle>
            <a:lvl1pPr marL="0" indent="0" algn="ctr">
              <a:buNone/>
              <a:defRPr>
                <a:solidFill>
                  <a:schemeClr val="tx2"/>
                </a:solidFill>
                <a:latin typeface="+mj-lt"/>
              </a:defRPr>
            </a:lvl1pPr>
          </a:lstStyle>
          <a:p>
            <a:pPr lvl="0"/>
            <a:r>
              <a:rPr lang="en-US"/>
              <a:t>Text Box for Graphic</a:t>
            </a:r>
          </a:p>
        </p:txBody>
      </p:sp>
      <p:sp>
        <p:nvSpPr>
          <p:cNvPr id="33" name="Title 1">
            <a:extLst>
              <a:ext uri="{FF2B5EF4-FFF2-40B4-BE49-F238E27FC236}">
                <a16:creationId xmlns:a16="http://schemas.microsoft.com/office/drawing/2014/main" id="{7D7B5AEA-AAD8-7243-BFB3-767679AC8C2B}"/>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 - Graphics</a:t>
            </a:r>
          </a:p>
        </p:txBody>
      </p:sp>
      <p:sp>
        <p:nvSpPr>
          <p:cNvPr id="16" name="Rectangle 15">
            <a:extLst>
              <a:ext uri="{FF2B5EF4-FFF2-40B4-BE49-F238E27FC236}">
                <a16:creationId xmlns:a16="http://schemas.microsoft.com/office/drawing/2014/main" id="{520F9808-D1B1-C440-96E2-B687948875F4}"/>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3">
            <a:extLst>
              <a:ext uri="{FF2B5EF4-FFF2-40B4-BE49-F238E27FC236}">
                <a16:creationId xmlns:a16="http://schemas.microsoft.com/office/drawing/2014/main" id="{54ABBD0D-C777-CB47-A775-0B269688DE9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8" name="Picture 17">
            <a:extLst>
              <a:ext uri="{FF2B5EF4-FFF2-40B4-BE49-F238E27FC236}">
                <a16:creationId xmlns:a16="http://schemas.microsoft.com/office/drawing/2014/main" id="{A60D39A7-953E-2346-904C-42C8DE9273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934938608"/>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Break Divider Slide">
    <p:bg>
      <p:bgPr>
        <a:solidFill>
          <a:schemeClr val="accent3"/>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38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 Break Divider Slide">
    <p:bg>
      <p:bgPr>
        <a:solidFill>
          <a:schemeClr val="bg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3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Break Divider Slide Lt Green">
    <p:bg>
      <p:bgPr>
        <a:solidFill>
          <a:schemeClr val="accent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4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Thank You - With Suppo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29353-EE92-454F-AB61-14E8247E0AAB}"/>
              </a:ext>
            </a:extLst>
          </p:cNvPr>
          <p:cNvSpPr/>
          <p:nvPr userDrawn="1"/>
        </p:nvSpPr>
        <p:spPr>
          <a:xfrm>
            <a:off x="0" y="0"/>
            <a:ext cx="68178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C3E5409-2102-C44B-976C-682BA2F334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3" name="Title 1">
            <a:extLst>
              <a:ext uri="{FF2B5EF4-FFF2-40B4-BE49-F238E27FC236}">
                <a16:creationId xmlns:a16="http://schemas.microsoft.com/office/drawing/2014/main" id="{C8CC626F-2AF3-1044-B7C7-9189DC8E04E9}"/>
              </a:ext>
            </a:extLst>
          </p:cNvPr>
          <p:cNvSpPr>
            <a:spLocks noGrp="1"/>
          </p:cNvSpPr>
          <p:nvPr>
            <p:ph type="title" hasCustomPrompt="1"/>
          </p:nvPr>
        </p:nvSpPr>
        <p:spPr>
          <a:xfrm>
            <a:off x="1746913" y="2869296"/>
            <a:ext cx="4349087"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Thank You</a:t>
            </a:r>
          </a:p>
        </p:txBody>
      </p:sp>
      <p:pic>
        <p:nvPicPr>
          <p:cNvPr id="8" name="Picture 7">
            <a:extLst>
              <a:ext uri="{FF2B5EF4-FFF2-40B4-BE49-F238E27FC236}">
                <a16:creationId xmlns:a16="http://schemas.microsoft.com/office/drawing/2014/main" id="{6B9BF589-649B-2C4F-A10B-B7BD9D9515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21533" y="6368184"/>
            <a:ext cx="251113" cy="359284"/>
          </a:xfrm>
          <a:prstGeom prst="rect">
            <a:avLst/>
          </a:prstGeom>
        </p:spPr>
      </p:pic>
      <p:sp>
        <p:nvSpPr>
          <p:cNvPr id="10" name="Slide Number Placeholder 3">
            <a:extLst>
              <a:ext uri="{FF2B5EF4-FFF2-40B4-BE49-F238E27FC236}">
                <a16:creationId xmlns:a16="http://schemas.microsoft.com/office/drawing/2014/main" id="{E7697850-A39A-8C4E-8059-8518B6DDD5FF}"/>
              </a:ext>
            </a:extLst>
          </p:cNvPr>
          <p:cNvSpPr>
            <a:spLocks noGrp="1"/>
          </p:cNvSpPr>
          <p:nvPr>
            <p:ph type="sldNum" sz="quarter" idx="4"/>
          </p:nvPr>
        </p:nvSpPr>
        <p:spPr>
          <a:xfrm>
            <a:off x="11604914" y="6379277"/>
            <a:ext cx="373505" cy="365125"/>
          </a:xfrm>
        </p:spPr>
        <p:txBody>
          <a:bodyPr/>
          <a:lstStyle>
            <a:lvl1pPr>
              <a:defRPr>
                <a:solidFill>
                  <a:schemeClr val="accent1"/>
                </a:solidFill>
              </a:defRPr>
            </a:lvl1pPr>
          </a:lstStyle>
          <a:p>
            <a:fld id="{0C0A3336-CFB5-BA42-A070-D8940AF22FF9}" type="slidenum">
              <a:rPr lang="en-US" smtClean="0"/>
              <a:pPr/>
              <a:t>‹#›</a:t>
            </a:fld>
            <a:endParaRPr lang="en-US"/>
          </a:p>
        </p:txBody>
      </p:sp>
    </p:spTree>
    <p:extLst>
      <p:ext uri="{BB962C8B-B14F-4D97-AF65-F5344CB8AC3E}">
        <p14:creationId xmlns:p14="http://schemas.microsoft.com/office/powerpoint/2010/main" val="3973962369"/>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Thank You - Solid">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CC626F-2AF3-1044-B7C7-9189DC8E04E9}"/>
              </a:ext>
            </a:extLst>
          </p:cNvPr>
          <p:cNvSpPr>
            <a:spLocks noGrp="1"/>
          </p:cNvSpPr>
          <p:nvPr>
            <p:ph type="title" hasCustomPrompt="1"/>
          </p:nvPr>
        </p:nvSpPr>
        <p:spPr>
          <a:xfrm>
            <a:off x="1746913" y="2869296"/>
            <a:ext cx="10515600"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Thank You</a:t>
            </a:r>
          </a:p>
        </p:txBody>
      </p:sp>
      <p:pic>
        <p:nvPicPr>
          <p:cNvPr id="14" name="Picture 13">
            <a:extLst>
              <a:ext uri="{FF2B5EF4-FFF2-40B4-BE49-F238E27FC236}">
                <a16:creationId xmlns:a16="http://schemas.microsoft.com/office/drawing/2014/main" id="{DC3E5409-2102-C44B-976C-682BA2F334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Tree>
    <p:extLst>
      <p:ext uri="{BB962C8B-B14F-4D97-AF65-F5344CB8AC3E}">
        <p14:creationId xmlns:p14="http://schemas.microsoft.com/office/powerpoint/2010/main" val="2966546341"/>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3F3378-AF9D-0F4B-BF2C-C0CC14591F71}"/>
              </a:ext>
            </a:extLst>
          </p:cNvPr>
          <p:cNvSpPr>
            <a:spLocks noGrp="1"/>
          </p:cNvSpPr>
          <p:nvPr>
            <p:ph type="sldNum" sz="quarter" idx="10"/>
          </p:nvPr>
        </p:nvSpPr>
        <p:spPr/>
        <p:txBody>
          <a:bodyPr/>
          <a:lstStyle/>
          <a:p>
            <a:fld id="{0C0A3336-CFB5-BA42-A070-D8940AF22FF9}" type="slidenum">
              <a:rPr lang="en-US" smtClean="0"/>
              <a:pPr/>
              <a:t>‹#›</a:t>
            </a:fld>
            <a:endParaRPr lang="en-US"/>
          </a:p>
        </p:txBody>
      </p:sp>
    </p:spTree>
    <p:extLst>
      <p:ext uri="{BB962C8B-B14F-4D97-AF65-F5344CB8AC3E}">
        <p14:creationId xmlns:p14="http://schemas.microsoft.com/office/powerpoint/2010/main" val="1128848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Chart">
  <p:cSld name="1_Content Slide- Chart">
    <p:spTree>
      <p:nvGrpSpPr>
        <p:cNvPr id="1" name="Shape 106"/>
        <p:cNvGrpSpPr/>
        <p:nvPr/>
      </p:nvGrpSpPr>
      <p:grpSpPr>
        <a:xfrm>
          <a:off x="0" y="0"/>
          <a:ext cx="0" cy="0"/>
          <a:chOff x="0" y="0"/>
          <a:chExt cx="0" cy="0"/>
        </a:xfrm>
      </p:grpSpPr>
      <p:sp>
        <p:nvSpPr>
          <p:cNvPr id="107" name="Google Shape;107;p31"/>
          <p:cNvSpPr>
            <a:spLocks noGrp="1"/>
          </p:cNvSpPr>
          <p:nvPr>
            <p:ph type="chart" idx="2"/>
          </p:nvPr>
        </p:nvSpPr>
        <p:spPr>
          <a:xfrm>
            <a:off x="838200" y="1491916"/>
            <a:ext cx="10515599" cy="42476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title"/>
          </p:nvPr>
        </p:nvSpPr>
        <p:spPr>
          <a:xfrm>
            <a:off x="838201" y="459986"/>
            <a:ext cx="10515600" cy="8038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4000"/>
              <a:buFont typeface="Century Gothic"/>
              <a:buNone/>
              <a:defRPr sz="4000"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1"/>
          <p:cNvSpPr txBox="1">
            <a:spLocks noGrp="1"/>
          </p:cNvSpPr>
          <p:nvPr>
            <p:ph type="sldNum" idx="12"/>
          </p:nvPr>
        </p:nvSpPr>
        <p:spPr>
          <a:xfrm>
            <a:off x="10980294" y="6368184"/>
            <a:ext cx="37350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1"/>
          <p:cNvSpPr/>
          <p:nvPr/>
        </p:nvSpPr>
        <p:spPr>
          <a:xfrm>
            <a:off x="0" y="6256421"/>
            <a:ext cx="12192000" cy="60157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1"/>
          <p:cNvSpPr txBox="1"/>
          <p:nvPr/>
        </p:nvSpPr>
        <p:spPr>
          <a:xfrm>
            <a:off x="11604914" y="6379277"/>
            <a:ext cx="37350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12" name="Google Shape;112;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421533" y="6368184"/>
            <a:ext cx="251113" cy="359285"/>
          </a:xfrm>
          <a:prstGeom prst="rect">
            <a:avLst/>
          </a:prstGeom>
          <a:noFill/>
          <a:ln>
            <a:noFill/>
          </a:ln>
        </p:spPr>
      </p:pic>
    </p:spTree>
    <p:extLst>
      <p:ext uri="{BB962C8B-B14F-4D97-AF65-F5344CB8AC3E}">
        <p14:creationId xmlns:p14="http://schemas.microsoft.com/office/powerpoint/2010/main" val="1919922041"/>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 Chart" userDrawn="1">
  <p:cSld name="1_Content Slide- Chart">
    <p:spTree>
      <p:nvGrpSpPr>
        <p:cNvPr id="1" name="Shape 10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18166A-402B-49E9-A844-2167352228DC}"/>
              </a:ext>
            </a:extLst>
          </p:cNvPr>
          <p:cNvGraphicFramePr>
            <a:graphicFrameLocks noChangeAspect="1"/>
          </p:cNvGraphicFramePr>
          <p:nvPr userDrawn="1">
            <p:custDataLst>
              <p:tags r:id="rId1"/>
            </p:custDataLst>
            <p:extLst>
              <p:ext uri="{D42A27DB-BD31-4B8C-83A1-F6EECF244321}">
                <p14:modId xmlns:p14="http://schemas.microsoft.com/office/powerpoint/2010/main" val="963765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2" name="Object 1" hidden="1">
                        <a:extLst>
                          <a:ext uri="{FF2B5EF4-FFF2-40B4-BE49-F238E27FC236}">
                            <a16:creationId xmlns:a16="http://schemas.microsoft.com/office/drawing/2014/main" id="{9D18166A-402B-49E9-A844-2167352228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8" name="Google Shape;108;p31"/>
          <p:cNvSpPr txBox="1">
            <a:spLocks noGrp="1"/>
          </p:cNvSpPr>
          <p:nvPr>
            <p:ph type="title"/>
          </p:nvPr>
        </p:nvSpPr>
        <p:spPr>
          <a:xfrm>
            <a:off x="304800" y="314844"/>
            <a:ext cx="11582400" cy="443198"/>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4000"/>
              <a:buFont typeface="Century Gothic"/>
              <a:buNone/>
              <a:defRPr sz="3200" b="1"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1"/>
          <p:cNvSpPr txBox="1">
            <a:spLocks noGrp="1"/>
          </p:cNvSpPr>
          <p:nvPr>
            <p:ph type="sldNum" idx="12"/>
          </p:nvPr>
        </p:nvSpPr>
        <p:spPr>
          <a:xfrm>
            <a:off x="10980294" y="6368184"/>
            <a:ext cx="37350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1"/>
          <p:cNvSpPr/>
          <p:nvPr/>
        </p:nvSpPr>
        <p:spPr>
          <a:xfrm>
            <a:off x="0" y="6256421"/>
            <a:ext cx="12192000" cy="60157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1"/>
          <p:cNvSpPr txBox="1"/>
          <p:nvPr/>
        </p:nvSpPr>
        <p:spPr>
          <a:xfrm>
            <a:off x="11604914" y="6379277"/>
            <a:ext cx="37350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12" name="Google Shape;112;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421533" y="6368184"/>
            <a:ext cx="251113" cy="359285"/>
          </a:xfrm>
          <a:prstGeom prst="rect">
            <a:avLst/>
          </a:prstGeom>
          <a:noFill/>
          <a:ln>
            <a:noFill/>
          </a:ln>
        </p:spPr>
      </p:pic>
    </p:spTree>
    <p:extLst>
      <p:ext uri="{BB962C8B-B14F-4D97-AF65-F5344CB8AC3E}">
        <p14:creationId xmlns:p14="http://schemas.microsoft.com/office/powerpoint/2010/main" val="281548411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g - 2 Line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7"/>
            <a:ext cx="10515600" cy="995144"/>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4186988"/>
            <a:ext cx="5157787" cy="501363"/>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2128267191"/>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BC9C-986F-4414-757F-35E80A8AC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R"/>
          </a:p>
        </p:txBody>
      </p:sp>
      <p:sp>
        <p:nvSpPr>
          <p:cNvPr id="3" name="Subtitle 2">
            <a:extLst>
              <a:ext uri="{FF2B5EF4-FFF2-40B4-BE49-F238E27FC236}">
                <a16:creationId xmlns:a16="http://schemas.microsoft.com/office/drawing/2014/main" id="{5322F705-88BF-F900-C999-1B4C332BF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R"/>
          </a:p>
        </p:txBody>
      </p:sp>
      <p:sp>
        <p:nvSpPr>
          <p:cNvPr id="4" name="Date Placeholder 3">
            <a:extLst>
              <a:ext uri="{FF2B5EF4-FFF2-40B4-BE49-F238E27FC236}">
                <a16:creationId xmlns:a16="http://schemas.microsoft.com/office/drawing/2014/main" id="{07392224-797D-1BA8-DCBA-E9CD89143507}"/>
              </a:ext>
            </a:extLst>
          </p:cNvPr>
          <p:cNvSpPr>
            <a:spLocks noGrp="1"/>
          </p:cNvSpPr>
          <p:nvPr>
            <p:ph type="dt" sz="half" idx="10"/>
          </p:nvPr>
        </p:nvSpPr>
        <p:spPr/>
        <p:txBody>
          <a:bodyPr/>
          <a:lstStyle/>
          <a:p>
            <a:fld id="{C1D97279-3ACA-2D4F-8AC0-F538EC62AEEA}" type="datetimeFigureOut">
              <a:rPr lang="en-BR" smtClean="0"/>
              <a:t>5/27/22</a:t>
            </a:fld>
            <a:endParaRPr lang="en-BR"/>
          </a:p>
        </p:txBody>
      </p:sp>
      <p:sp>
        <p:nvSpPr>
          <p:cNvPr id="5" name="Footer Placeholder 4">
            <a:extLst>
              <a:ext uri="{FF2B5EF4-FFF2-40B4-BE49-F238E27FC236}">
                <a16:creationId xmlns:a16="http://schemas.microsoft.com/office/drawing/2014/main" id="{49ADD5E1-5BC5-3A5F-5F94-D82766431CF4}"/>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EBDF5AC5-E3C3-539D-543A-B955D143EBE5}"/>
              </a:ext>
            </a:extLst>
          </p:cNvPr>
          <p:cNvSpPr>
            <a:spLocks noGrp="1"/>
          </p:cNvSpPr>
          <p:nvPr>
            <p:ph type="sldNum" sz="quarter" idx="12"/>
          </p:nvPr>
        </p:nvSpPr>
        <p:spPr/>
        <p:txBody>
          <a:bodyPr/>
          <a:lstStyle/>
          <a:p>
            <a:fld id="{85DBE217-EFBB-F540-AAB0-CAB4F75AB01A}" type="slidenum">
              <a:rPr lang="en-BR" smtClean="0"/>
              <a:t>‹#›</a:t>
            </a:fld>
            <a:endParaRPr lang="en-BR"/>
          </a:p>
        </p:txBody>
      </p:sp>
    </p:spTree>
    <p:extLst>
      <p:ext uri="{BB962C8B-B14F-4D97-AF65-F5344CB8AC3E}">
        <p14:creationId xmlns:p14="http://schemas.microsoft.com/office/powerpoint/2010/main" val="788292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Img - Plai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7123" y="1937317"/>
            <a:ext cx="6109842" cy="2471397"/>
          </a:xfrm>
          <a:prstGeom prst="rect">
            <a:avLst/>
          </a:prstGeom>
        </p:spPr>
      </p:pic>
    </p:spTree>
    <p:extLst>
      <p:ext uri="{BB962C8B-B14F-4D97-AF65-F5344CB8AC3E}">
        <p14:creationId xmlns:p14="http://schemas.microsoft.com/office/powerpoint/2010/main" val="398822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Img - 1 Line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sp>
        <p:nvSpPr>
          <p:cNvPr id="3" name="Date Placeholder 2">
            <a:extLst>
              <a:ext uri="{FF2B5EF4-FFF2-40B4-BE49-F238E27FC236}">
                <a16:creationId xmlns:a16="http://schemas.microsoft.com/office/drawing/2014/main" id="{0F9AAA09-0829-6644-A9F5-3E298C5EAE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C585F1A-25DE-9F45-A0CE-AB6293B66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929C51B-2B69-A44C-A7F8-7E82D8338930}"/>
              </a:ext>
            </a:extLst>
          </p:cNvPr>
          <p:cNvSpPr>
            <a:spLocks noGrp="1"/>
          </p:cNvSpPr>
          <p:nvPr>
            <p:ph type="sldNum" sz="quarter" idx="12"/>
          </p:nvPr>
        </p:nvSpPr>
        <p:spPr>
          <a:xfrm>
            <a:off x="8610600" y="6356350"/>
            <a:ext cx="2743200" cy="365125"/>
          </a:xfrm>
          <a:prstGeom prst="rect">
            <a:avLst/>
          </a:prstGeom>
        </p:spPr>
        <p:txBody>
          <a:bodyPr/>
          <a:lstStyle/>
          <a:p>
            <a:fld id="{0C0A3336-CFB5-BA42-A070-D8940AF22FF9}" type="slidenum">
              <a:rPr lang="en-US" smtClean="0"/>
              <a:t>‹#›</a:t>
            </a:fld>
            <a:endParaRPr lang="en-US"/>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133373"/>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3347209676"/>
      </p:ext>
    </p:extLst>
  </p:cSld>
  <p:clrMapOvr>
    <a:masterClrMapping/>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Img - 2 Line Hea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7"/>
            <a:ext cx="10515600" cy="995144"/>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4186988"/>
            <a:ext cx="5157787" cy="501363"/>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942625327"/>
      </p:ext>
    </p:extLst>
  </p:cSld>
  <p:clrMapOvr>
    <a:masterClrMapping/>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LtGreen - Plain">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7123" y="1447460"/>
            <a:ext cx="7953964" cy="3217334"/>
          </a:xfrm>
          <a:prstGeom prst="rect">
            <a:avLst/>
          </a:prstGeom>
        </p:spPr>
      </p:pic>
    </p:spTree>
    <p:extLst>
      <p:ext uri="{BB962C8B-B14F-4D97-AF65-F5344CB8AC3E}">
        <p14:creationId xmlns:p14="http://schemas.microsoft.com/office/powerpoint/2010/main" val="30933246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LtGreen - 1 Line Headin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428999"/>
            <a:ext cx="5157787" cy="528285"/>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05765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LtGreen - 2 Line Headin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2042944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Green - Plain">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7123" y="1447460"/>
            <a:ext cx="7953964" cy="3217334"/>
          </a:xfrm>
          <a:prstGeom prst="rect">
            <a:avLst/>
          </a:prstGeom>
        </p:spPr>
      </p:pic>
    </p:spTree>
    <p:extLst>
      <p:ext uri="{BB962C8B-B14F-4D97-AF65-F5344CB8AC3E}">
        <p14:creationId xmlns:p14="http://schemas.microsoft.com/office/powerpoint/2010/main" val="268097309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Green - 1 Line Head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428999"/>
            <a:ext cx="5157787" cy="528285"/>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7107517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Green - 2 Line Head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4047799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tGreen - Plain">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7123" y="1447460"/>
            <a:ext cx="7953964" cy="3217334"/>
          </a:xfrm>
          <a:prstGeom prst="rect">
            <a:avLst/>
          </a:prstGeom>
        </p:spPr>
      </p:pic>
    </p:spTree>
    <p:extLst>
      <p:ext uri="{BB962C8B-B14F-4D97-AF65-F5344CB8AC3E}">
        <p14:creationId xmlns:p14="http://schemas.microsoft.com/office/powerpoint/2010/main" val="255400900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White - 1 Line Headin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accent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290040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Title Slide White">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F7E424B-C1E0-7744-A646-B9B4EA58209D}"/>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tx2"/>
                </a:solidFill>
                <a:latin typeface="Century Gothic" panose="020B0502020202020204" pitchFamily="34" charset="0"/>
              </a:defRPr>
            </a:lvl1pPr>
          </a:lstStyle>
          <a:p>
            <a:r>
              <a:rPr lang="en-US"/>
              <a:t>Insert Section Title Here</a:t>
            </a:r>
          </a:p>
        </p:txBody>
      </p:sp>
      <p:sp>
        <p:nvSpPr>
          <p:cNvPr id="16" name="Text Placeholder 2">
            <a:extLst>
              <a:ext uri="{FF2B5EF4-FFF2-40B4-BE49-F238E27FC236}">
                <a16:creationId xmlns:a16="http://schemas.microsoft.com/office/drawing/2014/main" id="{22190A5B-E237-824F-B912-74EBE7C8FC1B}"/>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accent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17" name="Slide Number Placeholder 5">
            <a:extLst>
              <a:ext uri="{FF2B5EF4-FFF2-40B4-BE49-F238E27FC236}">
                <a16:creationId xmlns:a16="http://schemas.microsoft.com/office/drawing/2014/main" id="{6758D441-4325-A84B-B1DB-36FEC5A061B2}"/>
              </a:ext>
            </a:extLst>
          </p:cNvPr>
          <p:cNvSpPr>
            <a:spLocks noGrp="1"/>
          </p:cNvSpPr>
          <p:nvPr>
            <p:ph type="sldNum" sz="quarter" idx="4"/>
          </p:nvPr>
        </p:nvSpPr>
        <p:spPr>
          <a:xfrm>
            <a:off x="11556028" y="6189157"/>
            <a:ext cx="373505" cy="365125"/>
          </a:xfrm>
          <a:prstGeom prst="rect">
            <a:avLst/>
          </a:prstGeom>
        </p:spPr>
        <p:txBody>
          <a:bodyPr vert="horz" lIns="91440" tIns="45720" rIns="91440" bIns="45720" rtlCol="0" anchor="ctr"/>
          <a:lstStyle>
            <a:lvl1pPr algn="r">
              <a:defRPr sz="1200">
                <a:solidFill>
                  <a:schemeClr val="accent1"/>
                </a:solidFill>
              </a:defRPr>
            </a:lvl1pPr>
          </a:lstStyle>
          <a:p>
            <a:fld id="{0C0A3336-CFB5-BA42-A070-D8940AF22FF9}" type="slidenum">
              <a:rPr lang="en-US" smtClean="0"/>
              <a:pPr/>
              <a:t>‹#›</a:t>
            </a:fld>
            <a:endParaRPr lang="en-US"/>
          </a:p>
        </p:txBody>
      </p:sp>
      <p:sp>
        <p:nvSpPr>
          <p:cNvPr id="13" name="Punched Tape 12">
            <a:extLst>
              <a:ext uri="{FF2B5EF4-FFF2-40B4-BE49-F238E27FC236}">
                <a16:creationId xmlns:a16="http://schemas.microsoft.com/office/drawing/2014/main" id="{B5BF0166-0540-7645-9107-0C693746A432}"/>
              </a:ext>
            </a:extLst>
          </p:cNvPr>
          <p:cNvSpPr/>
          <p:nvPr userDrawn="1"/>
        </p:nvSpPr>
        <p:spPr>
          <a:xfrm>
            <a:off x="-24358" y="6184128"/>
            <a:ext cx="12213552" cy="68883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17 w 10017"/>
              <a:gd name="connsiteY0" fmla="*/ 1000 h 10310"/>
              <a:gd name="connsiteX1" fmla="*/ 2517 w 10017"/>
              <a:gd name="connsiteY1" fmla="*/ 2000 h 10310"/>
              <a:gd name="connsiteX2" fmla="*/ 5017 w 10017"/>
              <a:gd name="connsiteY2" fmla="*/ 1000 h 10310"/>
              <a:gd name="connsiteX3" fmla="*/ 7517 w 10017"/>
              <a:gd name="connsiteY3" fmla="*/ 0 h 10310"/>
              <a:gd name="connsiteX4" fmla="*/ 10017 w 10017"/>
              <a:gd name="connsiteY4" fmla="*/ 1000 h 10310"/>
              <a:gd name="connsiteX5" fmla="*/ 10017 w 10017"/>
              <a:gd name="connsiteY5" fmla="*/ 9000 h 10310"/>
              <a:gd name="connsiteX6" fmla="*/ 7517 w 10017"/>
              <a:gd name="connsiteY6" fmla="*/ 8000 h 10310"/>
              <a:gd name="connsiteX7" fmla="*/ 5017 w 10017"/>
              <a:gd name="connsiteY7" fmla="*/ 9000 h 10310"/>
              <a:gd name="connsiteX8" fmla="*/ 2517 w 10017"/>
              <a:gd name="connsiteY8" fmla="*/ 10000 h 10310"/>
              <a:gd name="connsiteX9" fmla="*/ 0 w 10017"/>
              <a:gd name="connsiteY9" fmla="*/ 10085 h 10310"/>
              <a:gd name="connsiteX10" fmla="*/ 17 w 10017"/>
              <a:gd name="connsiteY10" fmla="*/ 1000 h 10310"/>
              <a:gd name="connsiteX0" fmla="*/ 17 w 10017"/>
              <a:gd name="connsiteY0" fmla="*/ 1000 h 10310"/>
              <a:gd name="connsiteX1" fmla="*/ 2552 w 10017"/>
              <a:gd name="connsiteY1" fmla="*/ 4636 h 10310"/>
              <a:gd name="connsiteX2" fmla="*/ 5017 w 10017"/>
              <a:gd name="connsiteY2" fmla="*/ 1000 h 10310"/>
              <a:gd name="connsiteX3" fmla="*/ 7517 w 10017"/>
              <a:gd name="connsiteY3" fmla="*/ 0 h 10310"/>
              <a:gd name="connsiteX4" fmla="*/ 10017 w 10017"/>
              <a:gd name="connsiteY4" fmla="*/ 1000 h 10310"/>
              <a:gd name="connsiteX5" fmla="*/ 10017 w 10017"/>
              <a:gd name="connsiteY5" fmla="*/ 9000 h 10310"/>
              <a:gd name="connsiteX6" fmla="*/ 7517 w 10017"/>
              <a:gd name="connsiteY6" fmla="*/ 8000 h 10310"/>
              <a:gd name="connsiteX7" fmla="*/ 5017 w 10017"/>
              <a:gd name="connsiteY7" fmla="*/ 9000 h 10310"/>
              <a:gd name="connsiteX8" fmla="*/ 2517 w 10017"/>
              <a:gd name="connsiteY8" fmla="*/ 10000 h 10310"/>
              <a:gd name="connsiteX9" fmla="*/ 0 w 10017"/>
              <a:gd name="connsiteY9" fmla="*/ 10085 h 10310"/>
              <a:gd name="connsiteX10" fmla="*/ 17 w 10017"/>
              <a:gd name="connsiteY10" fmla="*/ 1000 h 10310"/>
              <a:gd name="connsiteX0" fmla="*/ 17 w 10017"/>
              <a:gd name="connsiteY0" fmla="*/ 90 h 9400"/>
              <a:gd name="connsiteX1" fmla="*/ 2552 w 10017"/>
              <a:gd name="connsiteY1" fmla="*/ 3726 h 9400"/>
              <a:gd name="connsiteX2" fmla="*/ 5017 w 10017"/>
              <a:gd name="connsiteY2" fmla="*/ 90 h 9400"/>
              <a:gd name="connsiteX3" fmla="*/ 7639 w 10017"/>
              <a:gd name="connsiteY3" fmla="*/ 1726 h 9400"/>
              <a:gd name="connsiteX4" fmla="*/ 10017 w 10017"/>
              <a:gd name="connsiteY4" fmla="*/ 90 h 9400"/>
              <a:gd name="connsiteX5" fmla="*/ 10017 w 10017"/>
              <a:gd name="connsiteY5" fmla="*/ 8090 h 9400"/>
              <a:gd name="connsiteX6" fmla="*/ 7517 w 10017"/>
              <a:gd name="connsiteY6" fmla="*/ 7090 h 9400"/>
              <a:gd name="connsiteX7" fmla="*/ 5017 w 10017"/>
              <a:gd name="connsiteY7" fmla="*/ 8090 h 9400"/>
              <a:gd name="connsiteX8" fmla="*/ 2517 w 10017"/>
              <a:gd name="connsiteY8" fmla="*/ 9090 h 9400"/>
              <a:gd name="connsiteX9" fmla="*/ 0 w 10017"/>
              <a:gd name="connsiteY9" fmla="*/ 9175 h 9400"/>
              <a:gd name="connsiteX10" fmla="*/ 17 w 10017"/>
              <a:gd name="connsiteY10" fmla="*/ 90 h 9400"/>
              <a:gd name="connsiteX0" fmla="*/ 17 w 10000"/>
              <a:gd name="connsiteY0" fmla="*/ 95 h 9999"/>
              <a:gd name="connsiteX1" fmla="*/ 2548 w 10000"/>
              <a:gd name="connsiteY1" fmla="*/ 3963 h 9999"/>
              <a:gd name="connsiteX2" fmla="*/ 7626 w 10000"/>
              <a:gd name="connsiteY2" fmla="*/ 1835 h 9999"/>
              <a:gd name="connsiteX3" fmla="*/ 10000 w 10000"/>
              <a:gd name="connsiteY3" fmla="*/ 95 h 9999"/>
              <a:gd name="connsiteX4" fmla="*/ 10000 w 10000"/>
              <a:gd name="connsiteY4" fmla="*/ 8605 h 9999"/>
              <a:gd name="connsiteX5" fmla="*/ 7504 w 10000"/>
              <a:gd name="connsiteY5" fmla="*/ 7542 h 9999"/>
              <a:gd name="connsiteX6" fmla="*/ 5008 w 10000"/>
              <a:gd name="connsiteY6" fmla="*/ 8605 h 9999"/>
              <a:gd name="connsiteX7" fmla="*/ 2513 w 10000"/>
              <a:gd name="connsiteY7" fmla="*/ 9669 h 9999"/>
              <a:gd name="connsiteX8" fmla="*/ 0 w 10000"/>
              <a:gd name="connsiteY8" fmla="*/ 9760 h 9999"/>
              <a:gd name="connsiteX9" fmla="*/ 17 w 10000"/>
              <a:gd name="connsiteY9" fmla="*/ 95 h 9999"/>
              <a:gd name="connsiteX0" fmla="*/ 34 w 10000"/>
              <a:gd name="connsiteY0" fmla="*/ 3559 h 10000"/>
              <a:gd name="connsiteX1" fmla="*/ 2548 w 10000"/>
              <a:gd name="connsiteY1" fmla="*/ 3963 h 10000"/>
              <a:gd name="connsiteX2" fmla="*/ 7626 w 10000"/>
              <a:gd name="connsiteY2" fmla="*/ 1835 h 10000"/>
              <a:gd name="connsiteX3" fmla="*/ 10000 w 10000"/>
              <a:gd name="connsiteY3" fmla="*/ 95 h 10000"/>
              <a:gd name="connsiteX4" fmla="*/ 10000 w 10000"/>
              <a:gd name="connsiteY4" fmla="*/ 8606 h 10000"/>
              <a:gd name="connsiteX5" fmla="*/ 7504 w 10000"/>
              <a:gd name="connsiteY5" fmla="*/ 7543 h 10000"/>
              <a:gd name="connsiteX6" fmla="*/ 5008 w 10000"/>
              <a:gd name="connsiteY6" fmla="*/ 8606 h 10000"/>
              <a:gd name="connsiteX7" fmla="*/ 2513 w 10000"/>
              <a:gd name="connsiteY7" fmla="*/ 9670 h 10000"/>
              <a:gd name="connsiteX8" fmla="*/ 0 w 10000"/>
              <a:gd name="connsiteY8" fmla="*/ 9761 h 10000"/>
              <a:gd name="connsiteX9" fmla="*/ 34 w 10000"/>
              <a:gd name="connsiteY9" fmla="*/ 3559 h 10000"/>
              <a:gd name="connsiteX0" fmla="*/ 34 w 10000"/>
              <a:gd name="connsiteY0" fmla="*/ 3559 h 10000"/>
              <a:gd name="connsiteX1" fmla="*/ 2548 w 10000"/>
              <a:gd name="connsiteY1" fmla="*/ 3963 h 10000"/>
              <a:gd name="connsiteX2" fmla="*/ 7626 w 10000"/>
              <a:gd name="connsiteY2" fmla="*/ 1835 h 10000"/>
              <a:gd name="connsiteX3" fmla="*/ 10000 w 10000"/>
              <a:gd name="connsiteY3" fmla="*/ 95 h 10000"/>
              <a:gd name="connsiteX4" fmla="*/ 10000 w 10000"/>
              <a:gd name="connsiteY4" fmla="*/ 8606 h 10000"/>
              <a:gd name="connsiteX5" fmla="*/ 7330 w 10000"/>
              <a:gd name="connsiteY5" fmla="*/ 5069 h 10000"/>
              <a:gd name="connsiteX6" fmla="*/ 5008 w 10000"/>
              <a:gd name="connsiteY6" fmla="*/ 8606 h 10000"/>
              <a:gd name="connsiteX7" fmla="*/ 2513 w 10000"/>
              <a:gd name="connsiteY7" fmla="*/ 9670 h 10000"/>
              <a:gd name="connsiteX8" fmla="*/ 0 w 10000"/>
              <a:gd name="connsiteY8" fmla="*/ 9761 h 10000"/>
              <a:gd name="connsiteX9" fmla="*/ 34 w 10000"/>
              <a:gd name="connsiteY9" fmla="*/ 3559 h 10000"/>
              <a:gd name="connsiteX0" fmla="*/ 34 w 10000"/>
              <a:gd name="connsiteY0" fmla="*/ 4198 h 10639"/>
              <a:gd name="connsiteX1" fmla="*/ 2548 w 10000"/>
              <a:gd name="connsiteY1" fmla="*/ 4602 h 10639"/>
              <a:gd name="connsiteX2" fmla="*/ 7069 w 10000"/>
              <a:gd name="connsiteY2" fmla="*/ 0 h 10639"/>
              <a:gd name="connsiteX3" fmla="*/ 10000 w 10000"/>
              <a:gd name="connsiteY3" fmla="*/ 734 h 10639"/>
              <a:gd name="connsiteX4" fmla="*/ 10000 w 10000"/>
              <a:gd name="connsiteY4" fmla="*/ 9245 h 10639"/>
              <a:gd name="connsiteX5" fmla="*/ 7330 w 10000"/>
              <a:gd name="connsiteY5" fmla="*/ 5708 h 10639"/>
              <a:gd name="connsiteX6" fmla="*/ 5008 w 10000"/>
              <a:gd name="connsiteY6" fmla="*/ 9245 h 10639"/>
              <a:gd name="connsiteX7" fmla="*/ 2513 w 10000"/>
              <a:gd name="connsiteY7" fmla="*/ 10309 h 10639"/>
              <a:gd name="connsiteX8" fmla="*/ 0 w 10000"/>
              <a:gd name="connsiteY8" fmla="*/ 10400 h 10639"/>
              <a:gd name="connsiteX9" fmla="*/ 34 w 10000"/>
              <a:gd name="connsiteY9" fmla="*/ 4198 h 10639"/>
              <a:gd name="connsiteX0" fmla="*/ 34 w 10001"/>
              <a:gd name="connsiteY0" fmla="*/ 4198 h 10639"/>
              <a:gd name="connsiteX1" fmla="*/ 2548 w 10001"/>
              <a:gd name="connsiteY1" fmla="*/ 4602 h 10639"/>
              <a:gd name="connsiteX2" fmla="*/ 7069 w 10001"/>
              <a:gd name="connsiteY2" fmla="*/ 0 h 10639"/>
              <a:gd name="connsiteX3" fmla="*/ 10000 w 10001"/>
              <a:gd name="connsiteY3" fmla="*/ 9245 h 10639"/>
              <a:gd name="connsiteX4" fmla="*/ 7330 w 10001"/>
              <a:gd name="connsiteY4" fmla="*/ 5708 h 10639"/>
              <a:gd name="connsiteX5" fmla="*/ 5008 w 10001"/>
              <a:gd name="connsiteY5" fmla="*/ 9245 h 10639"/>
              <a:gd name="connsiteX6" fmla="*/ 2513 w 10001"/>
              <a:gd name="connsiteY6" fmla="*/ 10309 h 10639"/>
              <a:gd name="connsiteX7" fmla="*/ 0 w 10001"/>
              <a:gd name="connsiteY7" fmla="*/ 10400 h 10639"/>
              <a:gd name="connsiteX8" fmla="*/ 34 w 10001"/>
              <a:gd name="connsiteY8" fmla="*/ 4198 h 10639"/>
              <a:gd name="connsiteX0" fmla="*/ 34 w 10000"/>
              <a:gd name="connsiteY0" fmla="*/ 4198 h 10639"/>
              <a:gd name="connsiteX1" fmla="*/ 2548 w 10000"/>
              <a:gd name="connsiteY1" fmla="*/ 4602 h 10639"/>
              <a:gd name="connsiteX2" fmla="*/ 7069 w 10000"/>
              <a:gd name="connsiteY2" fmla="*/ 0 h 10639"/>
              <a:gd name="connsiteX3" fmla="*/ 10000 w 10000"/>
              <a:gd name="connsiteY3" fmla="*/ 9245 h 10639"/>
              <a:gd name="connsiteX4" fmla="*/ 7330 w 10000"/>
              <a:gd name="connsiteY4" fmla="*/ 5708 h 10639"/>
              <a:gd name="connsiteX5" fmla="*/ 2513 w 10000"/>
              <a:gd name="connsiteY5" fmla="*/ 10309 h 10639"/>
              <a:gd name="connsiteX6" fmla="*/ 0 w 10000"/>
              <a:gd name="connsiteY6" fmla="*/ 10400 h 10639"/>
              <a:gd name="connsiteX7" fmla="*/ 34 w 10000"/>
              <a:gd name="connsiteY7" fmla="*/ 4198 h 10639"/>
              <a:gd name="connsiteX0" fmla="*/ 34 w 10000"/>
              <a:gd name="connsiteY0" fmla="*/ 4199 h 10640"/>
              <a:gd name="connsiteX1" fmla="*/ 2548 w 10000"/>
              <a:gd name="connsiteY1" fmla="*/ 4603 h 10640"/>
              <a:gd name="connsiteX2" fmla="*/ 7069 w 10000"/>
              <a:gd name="connsiteY2" fmla="*/ 1 h 10640"/>
              <a:gd name="connsiteX3" fmla="*/ 10000 w 10000"/>
              <a:gd name="connsiteY3" fmla="*/ 9246 h 10640"/>
              <a:gd name="connsiteX4" fmla="*/ 7330 w 10000"/>
              <a:gd name="connsiteY4" fmla="*/ 5709 h 10640"/>
              <a:gd name="connsiteX5" fmla="*/ 2513 w 10000"/>
              <a:gd name="connsiteY5" fmla="*/ 10310 h 10640"/>
              <a:gd name="connsiteX6" fmla="*/ 0 w 10000"/>
              <a:gd name="connsiteY6" fmla="*/ 10401 h 10640"/>
              <a:gd name="connsiteX7" fmla="*/ 34 w 10000"/>
              <a:gd name="connsiteY7" fmla="*/ 4199 h 10640"/>
              <a:gd name="connsiteX0" fmla="*/ 34 w 10001"/>
              <a:gd name="connsiteY0" fmla="*/ 4199 h 10970"/>
              <a:gd name="connsiteX1" fmla="*/ 2548 w 10001"/>
              <a:gd name="connsiteY1" fmla="*/ 4603 h 10970"/>
              <a:gd name="connsiteX2" fmla="*/ 7069 w 10001"/>
              <a:gd name="connsiteY2" fmla="*/ 1 h 10970"/>
              <a:gd name="connsiteX3" fmla="*/ 10000 w 10001"/>
              <a:gd name="connsiteY3" fmla="*/ 9246 h 10970"/>
              <a:gd name="connsiteX4" fmla="*/ 7330 w 10001"/>
              <a:gd name="connsiteY4" fmla="*/ 5709 h 10970"/>
              <a:gd name="connsiteX5" fmla="*/ 1416 w 10001"/>
              <a:gd name="connsiteY5" fmla="*/ 10970 h 10970"/>
              <a:gd name="connsiteX6" fmla="*/ 0 w 10001"/>
              <a:gd name="connsiteY6" fmla="*/ 10401 h 10970"/>
              <a:gd name="connsiteX7" fmla="*/ 34 w 10001"/>
              <a:gd name="connsiteY7" fmla="*/ 4199 h 10970"/>
              <a:gd name="connsiteX0" fmla="*/ 34 w 10001"/>
              <a:gd name="connsiteY0" fmla="*/ 2716 h 9487"/>
              <a:gd name="connsiteX1" fmla="*/ 2548 w 10001"/>
              <a:gd name="connsiteY1" fmla="*/ 3120 h 9487"/>
              <a:gd name="connsiteX2" fmla="*/ 7086 w 10001"/>
              <a:gd name="connsiteY2" fmla="*/ 3 h 9487"/>
              <a:gd name="connsiteX3" fmla="*/ 10000 w 10001"/>
              <a:gd name="connsiteY3" fmla="*/ 7763 h 9487"/>
              <a:gd name="connsiteX4" fmla="*/ 7330 w 10001"/>
              <a:gd name="connsiteY4" fmla="*/ 4226 h 9487"/>
              <a:gd name="connsiteX5" fmla="*/ 1416 w 10001"/>
              <a:gd name="connsiteY5" fmla="*/ 9487 h 9487"/>
              <a:gd name="connsiteX6" fmla="*/ 0 w 10001"/>
              <a:gd name="connsiteY6" fmla="*/ 8918 h 9487"/>
              <a:gd name="connsiteX7" fmla="*/ 34 w 10001"/>
              <a:gd name="connsiteY7" fmla="*/ 2716 h 9487"/>
              <a:gd name="connsiteX0" fmla="*/ 34 w 10000"/>
              <a:gd name="connsiteY0" fmla="*/ 2903 h 10040"/>
              <a:gd name="connsiteX1" fmla="*/ 2496 w 10000"/>
              <a:gd name="connsiteY1" fmla="*/ 4894 h 10040"/>
              <a:gd name="connsiteX2" fmla="*/ 7085 w 10000"/>
              <a:gd name="connsiteY2" fmla="*/ 43 h 10040"/>
              <a:gd name="connsiteX3" fmla="*/ 9999 w 10000"/>
              <a:gd name="connsiteY3" fmla="*/ 8223 h 10040"/>
              <a:gd name="connsiteX4" fmla="*/ 7329 w 10000"/>
              <a:gd name="connsiteY4" fmla="*/ 4495 h 10040"/>
              <a:gd name="connsiteX5" fmla="*/ 1416 w 10000"/>
              <a:gd name="connsiteY5" fmla="*/ 10040 h 10040"/>
              <a:gd name="connsiteX6" fmla="*/ 0 w 10000"/>
              <a:gd name="connsiteY6" fmla="*/ 9440 h 10040"/>
              <a:gd name="connsiteX7" fmla="*/ 34 w 10000"/>
              <a:gd name="connsiteY7" fmla="*/ 2903 h 10040"/>
              <a:gd name="connsiteX0" fmla="*/ 34 w 10000"/>
              <a:gd name="connsiteY0" fmla="*/ 2957 h 10094"/>
              <a:gd name="connsiteX1" fmla="*/ 2461 w 10000"/>
              <a:gd name="connsiteY1" fmla="*/ 3731 h 10094"/>
              <a:gd name="connsiteX2" fmla="*/ 7085 w 10000"/>
              <a:gd name="connsiteY2" fmla="*/ 97 h 10094"/>
              <a:gd name="connsiteX3" fmla="*/ 9999 w 10000"/>
              <a:gd name="connsiteY3" fmla="*/ 8277 h 10094"/>
              <a:gd name="connsiteX4" fmla="*/ 7329 w 10000"/>
              <a:gd name="connsiteY4" fmla="*/ 4549 h 10094"/>
              <a:gd name="connsiteX5" fmla="*/ 1416 w 10000"/>
              <a:gd name="connsiteY5" fmla="*/ 10094 h 10094"/>
              <a:gd name="connsiteX6" fmla="*/ 0 w 10000"/>
              <a:gd name="connsiteY6" fmla="*/ 9494 h 10094"/>
              <a:gd name="connsiteX7" fmla="*/ 34 w 10000"/>
              <a:gd name="connsiteY7" fmla="*/ 2957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17 w 10001"/>
              <a:gd name="connsiteY5" fmla="*/ 10094 h 10094"/>
              <a:gd name="connsiteX6" fmla="*/ 1 w 10001"/>
              <a:gd name="connsiteY6" fmla="*/ 9494 h 10094"/>
              <a:gd name="connsiteX7" fmla="*/ 0 w 10001"/>
              <a:gd name="connsiteY7" fmla="*/ 2783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00 w 10001"/>
              <a:gd name="connsiteY5" fmla="*/ 10094 h 10094"/>
              <a:gd name="connsiteX6" fmla="*/ 1 w 10001"/>
              <a:gd name="connsiteY6" fmla="*/ 9494 h 10094"/>
              <a:gd name="connsiteX7" fmla="*/ 0 w 10001"/>
              <a:gd name="connsiteY7" fmla="*/ 2783 h 10094"/>
              <a:gd name="connsiteX0" fmla="*/ 0 w 10001"/>
              <a:gd name="connsiteY0" fmla="*/ 2783 h 10094"/>
              <a:gd name="connsiteX1" fmla="*/ 2462 w 10001"/>
              <a:gd name="connsiteY1" fmla="*/ 3731 h 10094"/>
              <a:gd name="connsiteX2" fmla="*/ 7086 w 10001"/>
              <a:gd name="connsiteY2" fmla="*/ 97 h 10094"/>
              <a:gd name="connsiteX3" fmla="*/ 10000 w 10001"/>
              <a:gd name="connsiteY3" fmla="*/ 8277 h 10094"/>
              <a:gd name="connsiteX4" fmla="*/ 7330 w 10001"/>
              <a:gd name="connsiteY4" fmla="*/ 4549 h 10094"/>
              <a:gd name="connsiteX5" fmla="*/ 1417 w 10001"/>
              <a:gd name="connsiteY5" fmla="*/ 10094 h 10094"/>
              <a:gd name="connsiteX6" fmla="*/ 1 w 10001"/>
              <a:gd name="connsiteY6" fmla="*/ 9494 h 10094"/>
              <a:gd name="connsiteX7" fmla="*/ 0 w 10001"/>
              <a:gd name="connsiteY7" fmla="*/ 2783 h 10094"/>
              <a:gd name="connsiteX0" fmla="*/ 0 w 10000"/>
              <a:gd name="connsiteY0" fmla="*/ 2783 h 10094"/>
              <a:gd name="connsiteX1" fmla="*/ 2462 w 10000"/>
              <a:gd name="connsiteY1" fmla="*/ 3731 h 10094"/>
              <a:gd name="connsiteX2" fmla="*/ 7086 w 10000"/>
              <a:gd name="connsiteY2" fmla="*/ 97 h 10094"/>
              <a:gd name="connsiteX3" fmla="*/ 10000 w 10000"/>
              <a:gd name="connsiteY3" fmla="*/ 8277 h 10094"/>
              <a:gd name="connsiteX4" fmla="*/ 6372 w 10000"/>
              <a:gd name="connsiteY4" fmla="*/ 4375 h 10094"/>
              <a:gd name="connsiteX5" fmla="*/ 1417 w 10000"/>
              <a:gd name="connsiteY5" fmla="*/ 10094 h 10094"/>
              <a:gd name="connsiteX6" fmla="*/ 1 w 10000"/>
              <a:gd name="connsiteY6" fmla="*/ 9494 h 10094"/>
              <a:gd name="connsiteX7" fmla="*/ 0 w 10000"/>
              <a:gd name="connsiteY7" fmla="*/ 2783 h 10094"/>
              <a:gd name="connsiteX0" fmla="*/ 0 w 10000"/>
              <a:gd name="connsiteY0" fmla="*/ 2830 h 10141"/>
              <a:gd name="connsiteX1" fmla="*/ 2462 w 10000"/>
              <a:gd name="connsiteY1" fmla="*/ 3778 h 10141"/>
              <a:gd name="connsiteX2" fmla="*/ 7086 w 10000"/>
              <a:gd name="connsiteY2" fmla="*/ 144 h 10141"/>
              <a:gd name="connsiteX3" fmla="*/ 10000 w 10000"/>
              <a:gd name="connsiteY3" fmla="*/ 8324 h 10141"/>
              <a:gd name="connsiteX4" fmla="*/ 6372 w 10000"/>
              <a:gd name="connsiteY4" fmla="*/ 4422 h 10141"/>
              <a:gd name="connsiteX5" fmla="*/ 1417 w 10000"/>
              <a:gd name="connsiteY5" fmla="*/ 10141 h 10141"/>
              <a:gd name="connsiteX6" fmla="*/ 1 w 10000"/>
              <a:gd name="connsiteY6" fmla="*/ 9541 h 10141"/>
              <a:gd name="connsiteX7" fmla="*/ 0 w 10000"/>
              <a:gd name="connsiteY7" fmla="*/ 2830 h 10141"/>
              <a:gd name="connsiteX0" fmla="*/ 0 w 9965"/>
              <a:gd name="connsiteY0" fmla="*/ 2883 h 10194"/>
              <a:gd name="connsiteX1" fmla="*/ 2462 w 9965"/>
              <a:gd name="connsiteY1" fmla="*/ 3831 h 10194"/>
              <a:gd name="connsiteX2" fmla="*/ 7086 w 9965"/>
              <a:gd name="connsiteY2" fmla="*/ 197 h 10194"/>
              <a:gd name="connsiteX3" fmla="*/ 9965 w 9965"/>
              <a:gd name="connsiteY3" fmla="*/ 9420 h 10194"/>
              <a:gd name="connsiteX4" fmla="*/ 6372 w 9965"/>
              <a:gd name="connsiteY4" fmla="*/ 4475 h 10194"/>
              <a:gd name="connsiteX5" fmla="*/ 1417 w 9965"/>
              <a:gd name="connsiteY5" fmla="*/ 10194 h 10194"/>
              <a:gd name="connsiteX6" fmla="*/ 1 w 9965"/>
              <a:gd name="connsiteY6" fmla="*/ 9594 h 10194"/>
              <a:gd name="connsiteX7" fmla="*/ 0 w 9965"/>
              <a:gd name="connsiteY7" fmla="*/ 2883 h 10194"/>
              <a:gd name="connsiteX0" fmla="*/ 0 w 10059"/>
              <a:gd name="connsiteY0" fmla="*/ 2728 h 9900"/>
              <a:gd name="connsiteX1" fmla="*/ 2471 w 10059"/>
              <a:gd name="connsiteY1" fmla="*/ 3658 h 9900"/>
              <a:gd name="connsiteX2" fmla="*/ 7111 w 10059"/>
              <a:gd name="connsiteY2" fmla="*/ 93 h 9900"/>
              <a:gd name="connsiteX3" fmla="*/ 10059 w 10059"/>
              <a:gd name="connsiteY3" fmla="*/ 7078 h 9900"/>
              <a:gd name="connsiteX4" fmla="*/ 6394 w 10059"/>
              <a:gd name="connsiteY4" fmla="*/ 4290 h 9900"/>
              <a:gd name="connsiteX5" fmla="*/ 1422 w 10059"/>
              <a:gd name="connsiteY5" fmla="*/ 9900 h 9900"/>
              <a:gd name="connsiteX6" fmla="*/ 1 w 10059"/>
              <a:gd name="connsiteY6" fmla="*/ 9311 h 9900"/>
              <a:gd name="connsiteX7" fmla="*/ 0 w 10059"/>
              <a:gd name="connsiteY7" fmla="*/ 2728 h 9900"/>
              <a:gd name="connsiteX0" fmla="*/ 0 w 9942"/>
              <a:gd name="connsiteY0" fmla="*/ 2695 h 9939"/>
              <a:gd name="connsiteX1" fmla="*/ 2457 w 9942"/>
              <a:gd name="connsiteY1" fmla="*/ 3634 h 9939"/>
              <a:gd name="connsiteX2" fmla="*/ 7069 w 9942"/>
              <a:gd name="connsiteY2" fmla="*/ 33 h 9939"/>
              <a:gd name="connsiteX3" fmla="*/ 9942 w 9942"/>
              <a:gd name="connsiteY3" fmla="*/ 5467 h 9939"/>
              <a:gd name="connsiteX4" fmla="*/ 6356 w 9942"/>
              <a:gd name="connsiteY4" fmla="*/ 4272 h 9939"/>
              <a:gd name="connsiteX5" fmla="*/ 1414 w 9942"/>
              <a:gd name="connsiteY5" fmla="*/ 9939 h 9939"/>
              <a:gd name="connsiteX6" fmla="*/ 1 w 9942"/>
              <a:gd name="connsiteY6" fmla="*/ 9344 h 9939"/>
              <a:gd name="connsiteX7" fmla="*/ 0 w 9942"/>
              <a:gd name="connsiteY7" fmla="*/ 2695 h 9939"/>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6393 w 10000"/>
              <a:gd name="connsiteY4" fmla="*/ 429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5795 w 10000"/>
              <a:gd name="connsiteY4" fmla="*/ 360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12 h 10000"/>
              <a:gd name="connsiteX1" fmla="*/ 2471 w 10000"/>
              <a:gd name="connsiteY1" fmla="*/ 3656 h 10000"/>
              <a:gd name="connsiteX2" fmla="*/ 7110 w 10000"/>
              <a:gd name="connsiteY2" fmla="*/ 33 h 10000"/>
              <a:gd name="connsiteX3" fmla="*/ 10000 w 10000"/>
              <a:gd name="connsiteY3" fmla="*/ 5501 h 10000"/>
              <a:gd name="connsiteX4" fmla="*/ 5795 w 10000"/>
              <a:gd name="connsiteY4" fmla="*/ 3608 h 10000"/>
              <a:gd name="connsiteX5" fmla="*/ 1422 w 10000"/>
              <a:gd name="connsiteY5" fmla="*/ 10000 h 10000"/>
              <a:gd name="connsiteX6" fmla="*/ 1 w 10000"/>
              <a:gd name="connsiteY6" fmla="*/ 9401 h 10000"/>
              <a:gd name="connsiteX7" fmla="*/ 0 w 10000"/>
              <a:gd name="connsiteY7" fmla="*/ 2712 h 10000"/>
              <a:gd name="connsiteX0" fmla="*/ 0 w 10000"/>
              <a:gd name="connsiteY0" fmla="*/ 2745 h 10033"/>
              <a:gd name="connsiteX1" fmla="*/ 2471 w 10000"/>
              <a:gd name="connsiteY1" fmla="*/ 3689 h 10033"/>
              <a:gd name="connsiteX2" fmla="*/ 7110 w 10000"/>
              <a:gd name="connsiteY2" fmla="*/ 66 h 10033"/>
              <a:gd name="connsiteX3" fmla="*/ 10000 w 10000"/>
              <a:gd name="connsiteY3" fmla="*/ 5534 h 10033"/>
              <a:gd name="connsiteX4" fmla="*/ 5795 w 10000"/>
              <a:gd name="connsiteY4" fmla="*/ 3641 h 10033"/>
              <a:gd name="connsiteX5" fmla="*/ 1422 w 10000"/>
              <a:gd name="connsiteY5" fmla="*/ 10033 h 10033"/>
              <a:gd name="connsiteX6" fmla="*/ 1 w 10000"/>
              <a:gd name="connsiteY6" fmla="*/ 9434 h 10033"/>
              <a:gd name="connsiteX7" fmla="*/ 0 w 10000"/>
              <a:gd name="connsiteY7" fmla="*/ 2745 h 10033"/>
              <a:gd name="connsiteX0" fmla="*/ 0 w 10000"/>
              <a:gd name="connsiteY0" fmla="*/ 2703 h 9991"/>
              <a:gd name="connsiteX1" fmla="*/ 2471 w 10000"/>
              <a:gd name="connsiteY1" fmla="*/ 3647 h 9991"/>
              <a:gd name="connsiteX2" fmla="*/ 7110 w 10000"/>
              <a:gd name="connsiteY2" fmla="*/ 24 h 9991"/>
              <a:gd name="connsiteX3" fmla="*/ 10000 w 10000"/>
              <a:gd name="connsiteY3" fmla="*/ 5492 h 9991"/>
              <a:gd name="connsiteX4" fmla="*/ 5795 w 10000"/>
              <a:gd name="connsiteY4" fmla="*/ 3599 h 9991"/>
              <a:gd name="connsiteX5" fmla="*/ 1422 w 10000"/>
              <a:gd name="connsiteY5" fmla="*/ 9991 h 9991"/>
              <a:gd name="connsiteX6" fmla="*/ 1 w 10000"/>
              <a:gd name="connsiteY6" fmla="*/ 9392 h 9991"/>
              <a:gd name="connsiteX7" fmla="*/ 0 w 10000"/>
              <a:gd name="connsiteY7" fmla="*/ 2703 h 9991"/>
              <a:gd name="connsiteX0" fmla="*/ 0 w 10000"/>
              <a:gd name="connsiteY0" fmla="*/ 3033 h 10328"/>
              <a:gd name="connsiteX1" fmla="*/ 2471 w 10000"/>
              <a:gd name="connsiteY1" fmla="*/ 3978 h 10328"/>
              <a:gd name="connsiteX2" fmla="*/ 7110 w 10000"/>
              <a:gd name="connsiteY2" fmla="*/ 352 h 10328"/>
              <a:gd name="connsiteX3" fmla="*/ 10000 w 10000"/>
              <a:gd name="connsiteY3" fmla="*/ 5825 h 10328"/>
              <a:gd name="connsiteX4" fmla="*/ 5795 w 10000"/>
              <a:gd name="connsiteY4" fmla="*/ 3930 h 10328"/>
              <a:gd name="connsiteX5" fmla="*/ 1422 w 10000"/>
              <a:gd name="connsiteY5" fmla="*/ 10328 h 10328"/>
              <a:gd name="connsiteX6" fmla="*/ 1 w 10000"/>
              <a:gd name="connsiteY6" fmla="*/ 9728 h 10328"/>
              <a:gd name="connsiteX7" fmla="*/ 0 w 10000"/>
              <a:gd name="connsiteY7" fmla="*/ 3033 h 10328"/>
              <a:gd name="connsiteX0" fmla="*/ 0 w 10033"/>
              <a:gd name="connsiteY0" fmla="*/ 3033 h 10328"/>
              <a:gd name="connsiteX1" fmla="*/ 2471 w 10033"/>
              <a:gd name="connsiteY1" fmla="*/ 3978 h 10328"/>
              <a:gd name="connsiteX2" fmla="*/ 7110 w 10033"/>
              <a:gd name="connsiteY2" fmla="*/ 352 h 10328"/>
              <a:gd name="connsiteX3" fmla="*/ 10000 w 10033"/>
              <a:gd name="connsiteY3" fmla="*/ 5825 h 10328"/>
              <a:gd name="connsiteX4" fmla="*/ 5795 w 10033"/>
              <a:gd name="connsiteY4" fmla="*/ 3930 h 10328"/>
              <a:gd name="connsiteX5" fmla="*/ 1422 w 10033"/>
              <a:gd name="connsiteY5" fmla="*/ 10328 h 10328"/>
              <a:gd name="connsiteX6" fmla="*/ 1 w 10033"/>
              <a:gd name="connsiteY6" fmla="*/ 9728 h 10328"/>
              <a:gd name="connsiteX7" fmla="*/ 0 w 10033"/>
              <a:gd name="connsiteY7" fmla="*/ 3033 h 10328"/>
              <a:gd name="connsiteX0" fmla="*/ 0 w 10033"/>
              <a:gd name="connsiteY0" fmla="*/ 3033 h 10433"/>
              <a:gd name="connsiteX1" fmla="*/ 2471 w 10033"/>
              <a:gd name="connsiteY1" fmla="*/ 3978 h 10433"/>
              <a:gd name="connsiteX2" fmla="*/ 7110 w 10033"/>
              <a:gd name="connsiteY2" fmla="*/ 352 h 10433"/>
              <a:gd name="connsiteX3" fmla="*/ 10000 w 10033"/>
              <a:gd name="connsiteY3" fmla="*/ 5825 h 10433"/>
              <a:gd name="connsiteX4" fmla="*/ 5892 w 10033"/>
              <a:gd name="connsiteY4" fmla="*/ 9340 h 10433"/>
              <a:gd name="connsiteX5" fmla="*/ 1422 w 10033"/>
              <a:gd name="connsiteY5" fmla="*/ 10328 h 10433"/>
              <a:gd name="connsiteX6" fmla="*/ 1 w 10033"/>
              <a:gd name="connsiteY6" fmla="*/ 9728 h 10433"/>
              <a:gd name="connsiteX7" fmla="*/ 0 w 10033"/>
              <a:gd name="connsiteY7" fmla="*/ 3033 h 10433"/>
              <a:gd name="connsiteX0" fmla="*/ 0 w 10033"/>
              <a:gd name="connsiteY0" fmla="*/ 3033 h 10328"/>
              <a:gd name="connsiteX1" fmla="*/ 2471 w 10033"/>
              <a:gd name="connsiteY1" fmla="*/ 3978 h 10328"/>
              <a:gd name="connsiteX2" fmla="*/ 7110 w 10033"/>
              <a:gd name="connsiteY2" fmla="*/ 352 h 10328"/>
              <a:gd name="connsiteX3" fmla="*/ 10000 w 10033"/>
              <a:gd name="connsiteY3" fmla="*/ 5825 h 10328"/>
              <a:gd name="connsiteX4" fmla="*/ 1422 w 10033"/>
              <a:gd name="connsiteY4" fmla="*/ 10328 h 10328"/>
              <a:gd name="connsiteX5" fmla="*/ 1 w 10033"/>
              <a:gd name="connsiteY5" fmla="*/ 9728 h 10328"/>
              <a:gd name="connsiteX6" fmla="*/ 0 w 10033"/>
              <a:gd name="connsiteY6" fmla="*/ 3033 h 10328"/>
              <a:gd name="connsiteX0" fmla="*/ 0 w 10066"/>
              <a:gd name="connsiteY0" fmla="*/ 2859 h 10449"/>
              <a:gd name="connsiteX1" fmla="*/ 2471 w 10066"/>
              <a:gd name="connsiteY1" fmla="*/ 3804 h 10449"/>
              <a:gd name="connsiteX2" fmla="*/ 7110 w 10066"/>
              <a:gd name="connsiteY2" fmla="*/ 178 h 10449"/>
              <a:gd name="connsiteX3" fmla="*/ 10042 w 10066"/>
              <a:gd name="connsiteY3" fmla="*/ 9749 h 10449"/>
              <a:gd name="connsiteX4" fmla="*/ 1422 w 10066"/>
              <a:gd name="connsiteY4" fmla="*/ 10154 h 10449"/>
              <a:gd name="connsiteX5" fmla="*/ 1 w 10066"/>
              <a:gd name="connsiteY5" fmla="*/ 9554 h 10449"/>
              <a:gd name="connsiteX6" fmla="*/ 0 w 10066"/>
              <a:gd name="connsiteY6" fmla="*/ 2859 h 10449"/>
              <a:gd name="connsiteX0" fmla="*/ 0 w 10065"/>
              <a:gd name="connsiteY0" fmla="*/ 0 h 7590"/>
              <a:gd name="connsiteX1" fmla="*/ 2471 w 10065"/>
              <a:gd name="connsiteY1" fmla="*/ 945 h 7590"/>
              <a:gd name="connsiteX2" fmla="*/ 7013 w 10065"/>
              <a:gd name="connsiteY2" fmla="*/ 1417 h 7590"/>
              <a:gd name="connsiteX3" fmla="*/ 10042 w 10065"/>
              <a:gd name="connsiteY3" fmla="*/ 6890 h 7590"/>
              <a:gd name="connsiteX4" fmla="*/ 1422 w 10065"/>
              <a:gd name="connsiteY4" fmla="*/ 7295 h 7590"/>
              <a:gd name="connsiteX5" fmla="*/ 1 w 10065"/>
              <a:gd name="connsiteY5" fmla="*/ 6695 h 7590"/>
              <a:gd name="connsiteX6" fmla="*/ 0 w 10065"/>
              <a:gd name="connsiteY6" fmla="*/ 0 h 7590"/>
              <a:gd name="connsiteX0" fmla="*/ 0 w 10000"/>
              <a:gd name="connsiteY0" fmla="*/ 0 h 10000"/>
              <a:gd name="connsiteX1" fmla="*/ 2469 w 10000"/>
              <a:gd name="connsiteY1" fmla="*/ 5781 h 10000"/>
              <a:gd name="connsiteX2" fmla="*/ 6968 w 10000"/>
              <a:gd name="connsiteY2" fmla="*/ 1867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0 w 10000"/>
              <a:gd name="connsiteY0" fmla="*/ 0 h 10000"/>
              <a:gd name="connsiteX1" fmla="*/ 2469 w 10000"/>
              <a:gd name="connsiteY1" fmla="*/ 5781 h 10000"/>
              <a:gd name="connsiteX2" fmla="*/ 7009 w 10000"/>
              <a:gd name="connsiteY2" fmla="*/ 3595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0 w 10000"/>
              <a:gd name="connsiteY0" fmla="*/ 0 h 10000"/>
              <a:gd name="connsiteX1" fmla="*/ 2469 w 10000"/>
              <a:gd name="connsiteY1" fmla="*/ 3837 h 10000"/>
              <a:gd name="connsiteX2" fmla="*/ 7009 w 10000"/>
              <a:gd name="connsiteY2" fmla="*/ 3595 h 10000"/>
              <a:gd name="connsiteX3" fmla="*/ 9977 w 10000"/>
              <a:gd name="connsiteY3" fmla="*/ 9078 h 10000"/>
              <a:gd name="connsiteX4" fmla="*/ 1413 w 10000"/>
              <a:gd name="connsiteY4" fmla="*/ 9611 h 10000"/>
              <a:gd name="connsiteX5" fmla="*/ 1 w 10000"/>
              <a:gd name="connsiteY5" fmla="*/ 8821 h 10000"/>
              <a:gd name="connsiteX6" fmla="*/ 0 w 10000"/>
              <a:gd name="connsiteY6" fmla="*/ 0 h 10000"/>
              <a:gd name="connsiteX0" fmla="*/ 13 w 9999"/>
              <a:gd name="connsiteY0" fmla="*/ 0 h 8704"/>
              <a:gd name="connsiteX1" fmla="*/ 2468 w 9999"/>
              <a:gd name="connsiteY1" fmla="*/ 2541 h 8704"/>
              <a:gd name="connsiteX2" fmla="*/ 7008 w 9999"/>
              <a:gd name="connsiteY2" fmla="*/ 2299 h 8704"/>
              <a:gd name="connsiteX3" fmla="*/ 9976 w 9999"/>
              <a:gd name="connsiteY3" fmla="*/ 7782 h 8704"/>
              <a:gd name="connsiteX4" fmla="*/ 1412 w 9999"/>
              <a:gd name="connsiteY4" fmla="*/ 8315 h 8704"/>
              <a:gd name="connsiteX5" fmla="*/ 0 w 9999"/>
              <a:gd name="connsiteY5" fmla="*/ 7525 h 8704"/>
              <a:gd name="connsiteX6" fmla="*/ 13 w 9999"/>
              <a:gd name="connsiteY6" fmla="*/ 0 h 8704"/>
              <a:gd name="connsiteX0" fmla="*/ 13 w 10000"/>
              <a:gd name="connsiteY0" fmla="*/ 0 h 10000"/>
              <a:gd name="connsiteX1" fmla="*/ 2468 w 10000"/>
              <a:gd name="connsiteY1" fmla="*/ 4904 h 10000"/>
              <a:gd name="connsiteX2" fmla="*/ 7009 w 10000"/>
              <a:gd name="connsiteY2" fmla="*/ 2641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10000"/>
              <a:gd name="connsiteY0" fmla="*/ 0 h 10000"/>
              <a:gd name="connsiteX1" fmla="*/ 2468 w 10000"/>
              <a:gd name="connsiteY1" fmla="*/ 4904 h 10000"/>
              <a:gd name="connsiteX2" fmla="*/ 7023 w 10000"/>
              <a:gd name="connsiteY2" fmla="*/ 1400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10000"/>
              <a:gd name="connsiteY0" fmla="*/ 0 h 10000"/>
              <a:gd name="connsiteX1" fmla="*/ 2496 w 10000"/>
              <a:gd name="connsiteY1" fmla="*/ 3663 h 10000"/>
              <a:gd name="connsiteX2" fmla="*/ 7023 w 10000"/>
              <a:gd name="connsiteY2" fmla="*/ 1400 h 10000"/>
              <a:gd name="connsiteX3" fmla="*/ 9977 w 10000"/>
              <a:gd name="connsiteY3" fmla="*/ 8941 h 10000"/>
              <a:gd name="connsiteX4" fmla="*/ 1412 w 10000"/>
              <a:gd name="connsiteY4" fmla="*/ 9553 h 10000"/>
              <a:gd name="connsiteX5" fmla="*/ 0 w 10000"/>
              <a:gd name="connsiteY5" fmla="*/ 8645 h 10000"/>
              <a:gd name="connsiteX6" fmla="*/ 13 w 10000"/>
              <a:gd name="connsiteY6" fmla="*/ 0 h 10000"/>
              <a:gd name="connsiteX0" fmla="*/ 13 w 9959"/>
              <a:gd name="connsiteY0" fmla="*/ 0 h 10590"/>
              <a:gd name="connsiteX1" fmla="*/ 2496 w 9959"/>
              <a:gd name="connsiteY1" fmla="*/ 3663 h 10590"/>
              <a:gd name="connsiteX2" fmla="*/ 7023 w 9959"/>
              <a:gd name="connsiteY2" fmla="*/ 1400 h 10590"/>
              <a:gd name="connsiteX3" fmla="*/ 9936 w 9959"/>
              <a:gd name="connsiteY3" fmla="*/ 9685 h 10590"/>
              <a:gd name="connsiteX4" fmla="*/ 1412 w 9959"/>
              <a:gd name="connsiteY4" fmla="*/ 9553 h 10590"/>
              <a:gd name="connsiteX5" fmla="*/ 0 w 9959"/>
              <a:gd name="connsiteY5" fmla="*/ 8645 h 10590"/>
              <a:gd name="connsiteX6" fmla="*/ 13 w 9959"/>
              <a:gd name="connsiteY6" fmla="*/ 0 h 10590"/>
              <a:gd name="connsiteX0" fmla="*/ 13 w 10000"/>
              <a:gd name="connsiteY0" fmla="*/ 0 h 10000"/>
              <a:gd name="connsiteX1" fmla="*/ 2506 w 10000"/>
              <a:gd name="connsiteY1" fmla="*/ 3459 h 10000"/>
              <a:gd name="connsiteX2" fmla="*/ 7038 w 10000"/>
              <a:gd name="connsiteY2" fmla="*/ 2962 h 10000"/>
              <a:gd name="connsiteX3" fmla="*/ 9977 w 10000"/>
              <a:gd name="connsiteY3" fmla="*/ 9145 h 10000"/>
              <a:gd name="connsiteX4" fmla="*/ 1418 w 10000"/>
              <a:gd name="connsiteY4" fmla="*/ 9021 h 10000"/>
              <a:gd name="connsiteX5" fmla="*/ 0 w 10000"/>
              <a:gd name="connsiteY5" fmla="*/ 8163 h 10000"/>
              <a:gd name="connsiteX6" fmla="*/ 13 w 10000"/>
              <a:gd name="connsiteY6" fmla="*/ 0 h 10000"/>
              <a:gd name="connsiteX0" fmla="*/ 13 w 10070"/>
              <a:gd name="connsiteY0" fmla="*/ 0 h 10497"/>
              <a:gd name="connsiteX1" fmla="*/ 2506 w 10070"/>
              <a:gd name="connsiteY1" fmla="*/ 3459 h 10497"/>
              <a:gd name="connsiteX2" fmla="*/ 7038 w 10070"/>
              <a:gd name="connsiteY2" fmla="*/ 2962 h 10497"/>
              <a:gd name="connsiteX3" fmla="*/ 10047 w 10070"/>
              <a:gd name="connsiteY3" fmla="*/ 9734 h 10497"/>
              <a:gd name="connsiteX4" fmla="*/ 1418 w 10070"/>
              <a:gd name="connsiteY4" fmla="*/ 9021 h 10497"/>
              <a:gd name="connsiteX5" fmla="*/ 0 w 10070"/>
              <a:gd name="connsiteY5" fmla="*/ 8163 h 10497"/>
              <a:gd name="connsiteX6" fmla="*/ 13 w 10070"/>
              <a:gd name="connsiteY6" fmla="*/ 0 h 10497"/>
              <a:gd name="connsiteX0" fmla="*/ 13 w 10087"/>
              <a:gd name="connsiteY0" fmla="*/ 0 h 11274"/>
              <a:gd name="connsiteX1" fmla="*/ 2506 w 10087"/>
              <a:gd name="connsiteY1" fmla="*/ 3459 h 11274"/>
              <a:gd name="connsiteX2" fmla="*/ 7038 w 10087"/>
              <a:gd name="connsiteY2" fmla="*/ 2962 h 11274"/>
              <a:gd name="connsiteX3" fmla="*/ 10064 w 10087"/>
              <a:gd name="connsiteY3" fmla="*/ 10617 h 11274"/>
              <a:gd name="connsiteX4" fmla="*/ 1418 w 10087"/>
              <a:gd name="connsiteY4" fmla="*/ 9021 h 11274"/>
              <a:gd name="connsiteX5" fmla="*/ 0 w 10087"/>
              <a:gd name="connsiteY5" fmla="*/ 8163 h 11274"/>
              <a:gd name="connsiteX6" fmla="*/ 13 w 10087"/>
              <a:gd name="connsiteY6" fmla="*/ 0 h 11274"/>
              <a:gd name="connsiteX0" fmla="*/ 13 w 10087"/>
              <a:gd name="connsiteY0" fmla="*/ 0 h 10864"/>
              <a:gd name="connsiteX1" fmla="*/ 2506 w 10087"/>
              <a:gd name="connsiteY1" fmla="*/ 3459 h 10864"/>
              <a:gd name="connsiteX2" fmla="*/ 7038 w 10087"/>
              <a:gd name="connsiteY2" fmla="*/ 2962 h 10864"/>
              <a:gd name="connsiteX3" fmla="*/ 10064 w 10087"/>
              <a:gd name="connsiteY3" fmla="*/ 10617 h 10864"/>
              <a:gd name="connsiteX4" fmla="*/ 0 w 10087"/>
              <a:gd name="connsiteY4" fmla="*/ 8163 h 10864"/>
              <a:gd name="connsiteX5" fmla="*/ 13 w 10087"/>
              <a:gd name="connsiteY5" fmla="*/ 0 h 10864"/>
              <a:gd name="connsiteX0" fmla="*/ 0 w 10074"/>
              <a:gd name="connsiteY0" fmla="*/ 0 h 11565"/>
              <a:gd name="connsiteX1" fmla="*/ 2493 w 10074"/>
              <a:gd name="connsiteY1" fmla="*/ 3459 h 11565"/>
              <a:gd name="connsiteX2" fmla="*/ 7025 w 10074"/>
              <a:gd name="connsiteY2" fmla="*/ 2962 h 11565"/>
              <a:gd name="connsiteX3" fmla="*/ 10051 w 10074"/>
              <a:gd name="connsiteY3" fmla="*/ 10617 h 11565"/>
              <a:gd name="connsiteX4" fmla="*/ 43 w 10074"/>
              <a:gd name="connsiteY4" fmla="*/ 10506 h 11565"/>
              <a:gd name="connsiteX5" fmla="*/ 0 w 10074"/>
              <a:gd name="connsiteY5" fmla="*/ 0 h 11565"/>
              <a:gd name="connsiteX0" fmla="*/ 0 w 10074"/>
              <a:gd name="connsiteY0" fmla="*/ 0 h 11002"/>
              <a:gd name="connsiteX1" fmla="*/ 2493 w 10074"/>
              <a:gd name="connsiteY1" fmla="*/ 3459 h 11002"/>
              <a:gd name="connsiteX2" fmla="*/ 7025 w 10074"/>
              <a:gd name="connsiteY2" fmla="*/ 2962 h 11002"/>
              <a:gd name="connsiteX3" fmla="*/ 10051 w 10074"/>
              <a:gd name="connsiteY3" fmla="*/ 10617 h 11002"/>
              <a:gd name="connsiteX4" fmla="*/ 43 w 10074"/>
              <a:gd name="connsiteY4" fmla="*/ 10506 h 11002"/>
              <a:gd name="connsiteX5" fmla="*/ 0 w 10074"/>
              <a:gd name="connsiteY5" fmla="*/ 0 h 11002"/>
              <a:gd name="connsiteX0" fmla="*/ 26 w 10031"/>
              <a:gd name="connsiteY0" fmla="*/ 0 h 10533"/>
              <a:gd name="connsiteX1" fmla="*/ 2450 w 10031"/>
              <a:gd name="connsiteY1" fmla="*/ 2990 h 10533"/>
              <a:gd name="connsiteX2" fmla="*/ 6982 w 10031"/>
              <a:gd name="connsiteY2" fmla="*/ 2493 h 10533"/>
              <a:gd name="connsiteX3" fmla="*/ 10008 w 10031"/>
              <a:gd name="connsiteY3" fmla="*/ 10148 h 10533"/>
              <a:gd name="connsiteX4" fmla="*/ 0 w 10031"/>
              <a:gd name="connsiteY4" fmla="*/ 10037 h 10533"/>
              <a:gd name="connsiteX5" fmla="*/ 26 w 10031"/>
              <a:gd name="connsiteY5" fmla="*/ 0 h 10533"/>
              <a:gd name="connsiteX0" fmla="*/ 0 w 10074"/>
              <a:gd name="connsiteY0" fmla="*/ 0 h 9596"/>
              <a:gd name="connsiteX1" fmla="*/ 2493 w 10074"/>
              <a:gd name="connsiteY1" fmla="*/ 2053 h 9596"/>
              <a:gd name="connsiteX2" fmla="*/ 7025 w 10074"/>
              <a:gd name="connsiteY2" fmla="*/ 1556 h 9596"/>
              <a:gd name="connsiteX3" fmla="*/ 10051 w 10074"/>
              <a:gd name="connsiteY3" fmla="*/ 9211 h 9596"/>
              <a:gd name="connsiteX4" fmla="*/ 43 w 10074"/>
              <a:gd name="connsiteY4" fmla="*/ 9100 h 9596"/>
              <a:gd name="connsiteX5" fmla="*/ 0 w 10074"/>
              <a:gd name="connsiteY5" fmla="*/ 0 h 9596"/>
              <a:gd name="connsiteX0" fmla="*/ 12 w 9956"/>
              <a:gd name="connsiteY0" fmla="*/ 0 h 10244"/>
              <a:gd name="connsiteX1" fmla="*/ 2432 w 9956"/>
              <a:gd name="connsiteY1" fmla="*/ 2383 h 10244"/>
              <a:gd name="connsiteX2" fmla="*/ 6930 w 9956"/>
              <a:gd name="connsiteY2" fmla="*/ 1866 h 10244"/>
              <a:gd name="connsiteX3" fmla="*/ 9934 w 9956"/>
              <a:gd name="connsiteY3" fmla="*/ 9843 h 10244"/>
              <a:gd name="connsiteX4" fmla="*/ 0 w 9956"/>
              <a:gd name="connsiteY4" fmla="*/ 9727 h 10244"/>
              <a:gd name="connsiteX5" fmla="*/ 12 w 9956"/>
              <a:gd name="connsiteY5" fmla="*/ 0 h 10244"/>
              <a:gd name="connsiteX0" fmla="*/ 12 w 10097"/>
              <a:gd name="connsiteY0" fmla="*/ 0 h 10000"/>
              <a:gd name="connsiteX1" fmla="*/ 2443 w 10097"/>
              <a:gd name="connsiteY1" fmla="*/ 2326 h 10000"/>
              <a:gd name="connsiteX2" fmla="*/ 6961 w 10097"/>
              <a:gd name="connsiteY2" fmla="*/ 1822 h 10000"/>
              <a:gd name="connsiteX3" fmla="*/ 10075 w 10097"/>
              <a:gd name="connsiteY3" fmla="*/ 9609 h 10000"/>
              <a:gd name="connsiteX4" fmla="*/ 0 w 10097"/>
              <a:gd name="connsiteY4" fmla="*/ 9495 h 10000"/>
              <a:gd name="connsiteX5" fmla="*/ 12 w 10097"/>
              <a:gd name="connsiteY5" fmla="*/ 0 h 10000"/>
              <a:gd name="connsiteX0" fmla="*/ 12 w 10097"/>
              <a:gd name="connsiteY0" fmla="*/ 0 h 9618"/>
              <a:gd name="connsiteX1" fmla="*/ 2443 w 10097"/>
              <a:gd name="connsiteY1" fmla="*/ 2326 h 9618"/>
              <a:gd name="connsiteX2" fmla="*/ 6961 w 10097"/>
              <a:gd name="connsiteY2" fmla="*/ 1822 h 9618"/>
              <a:gd name="connsiteX3" fmla="*/ 10075 w 10097"/>
              <a:gd name="connsiteY3" fmla="*/ 9609 h 9618"/>
              <a:gd name="connsiteX4" fmla="*/ 0 w 10097"/>
              <a:gd name="connsiteY4" fmla="*/ 9495 h 9618"/>
              <a:gd name="connsiteX5" fmla="*/ 12 w 10097"/>
              <a:gd name="connsiteY5" fmla="*/ 0 h 9618"/>
              <a:gd name="connsiteX0" fmla="*/ 12 w 9878"/>
              <a:gd name="connsiteY0" fmla="*/ 0 h 10496"/>
              <a:gd name="connsiteX1" fmla="*/ 2420 w 9878"/>
              <a:gd name="connsiteY1" fmla="*/ 2418 h 10496"/>
              <a:gd name="connsiteX2" fmla="*/ 6894 w 9878"/>
              <a:gd name="connsiteY2" fmla="*/ 1894 h 10496"/>
              <a:gd name="connsiteX3" fmla="*/ 9855 w 9878"/>
              <a:gd name="connsiteY3" fmla="*/ 10487 h 10496"/>
              <a:gd name="connsiteX4" fmla="*/ 0 w 9878"/>
              <a:gd name="connsiteY4" fmla="*/ 9872 h 10496"/>
              <a:gd name="connsiteX5" fmla="*/ 12 w 9878"/>
              <a:gd name="connsiteY5" fmla="*/ 0 h 10496"/>
              <a:gd name="connsiteX0" fmla="*/ 12 w 10023"/>
              <a:gd name="connsiteY0" fmla="*/ 0 h 9736"/>
              <a:gd name="connsiteX1" fmla="*/ 2450 w 10023"/>
              <a:gd name="connsiteY1" fmla="*/ 2304 h 9736"/>
              <a:gd name="connsiteX2" fmla="*/ 6979 w 10023"/>
              <a:gd name="connsiteY2" fmla="*/ 1804 h 9736"/>
              <a:gd name="connsiteX3" fmla="*/ 10000 w 10023"/>
              <a:gd name="connsiteY3" fmla="*/ 9728 h 9736"/>
              <a:gd name="connsiteX4" fmla="*/ 0 w 10023"/>
              <a:gd name="connsiteY4" fmla="*/ 9405 h 9736"/>
              <a:gd name="connsiteX5" fmla="*/ 12 w 10023"/>
              <a:gd name="connsiteY5" fmla="*/ 0 h 9736"/>
              <a:gd name="connsiteX0" fmla="*/ 12 w 9985"/>
              <a:gd name="connsiteY0" fmla="*/ 0 h 9866"/>
              <a:gd name="connsiteX1" fmla="*/ 2444 w 9985"/>
              <a:gd name="connsiteY1" fmla="*/ 2366 h 9866"/>
              <a:gd name="connsiteX2" fmla="*/ 6963 w 9985"/>
              <a:gd name="connsiteY2" fmla="*/ 1853 h 9866"/>
              <a:gd name="connsiteX3" fmla="*/ 9962 w 9985"/>
              <a:gd name="connsiteY3" fmla="*/ 9857 h 9866"/>
              <a:gd name="connsiteX4" fmla="*/ 0 w 9985"/>
              <a:gd name="connsiteY4" fmla="*/ 9660 h 9866"/>
              <a:gd name="connsiteX5" fmla="*/ 12 w 9985"/>
              <a:gd name="connsiteY5" fmla="*/ 0 h 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 h="9866">
                <a:moveTo>
                  <a:pt x="12" y="0"/>
                </a:moveTo>
                <a:cubicBezTo>
                  <a:pt x="12" y="913"/>
                  <a:pt x="1286" y="2058"/>
                  <a:pt x="2444" y="2366"/>
                </a:cubicBezTo>
                <a:cubicBezTo>
                  <a:pt x="3602" y="2676"/>
                  <a:pt x="5710" y="605"/>
                  <a:pt x="6963" y="1853"/>
                </a:cubicBezTo>
                <a:cubicBezTo>
                  <a:pt x="8216" y="3102"/>
                  <a:pt x="10223" y="10158"/>
                  <a:pt x="9962" y="9857"/>
                </a:cubicBezTo>
                <a:cubicBezTo>
                  <a:pt x="8682" y="9298"/>
                  <a:pt x="1684" y="9795"/>
                  <a:pt x="0" y="9660"/>
                </a:cubicBezTo>
                <a:cubicBezTo>
                  <a:pt x="0" y="5248"/>
                  <a:pt x="12" y="4411"/>
                  <a:pt x="12" y="0"/>
                </a:cubicBez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8" name="Picture 17">
            <a:extLst>
              <a:ext uri="{FF2B5EF4-FFF2-40B4-BE49-F238E27FC236}">
                <a16:creationId xmlns:a16="http://schemas.microsoft.com/office/drawing/2014/main" id="{CD126F56-E8BA-6B4B-900D-D7CBF3AF12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36975" y="6136178"/>
            <a:ext cx="329251" cy="471082"/>
          </a:xfrm>
          <a:prstGeom prst="rect">
            <a:avLst/>
          </a:prstGeom>
        </p:spPr>
      </p:pic>
    </p:spTree>
    <p:extLst>
      <p:ext uri="{BB962C8B-B14F-4D97-AF65-F5344CB8AC3E}">
        <p14:creationId xmlns:p14="http://schemas.microsoft.com/office/powerpoint/2010/main" val="1368190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5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Slide Lt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bg1"/>
                </a:solidFill>
                <a:latin typeface="Century Gothic" panose="020B0502020202020204" pitchFamily="34" charset="0"/>
              </a:defRPr>
            </a:lvl1pPr>
          </a:lstStyle>
          <a:p>
            <a:r>
              <a:rPr lang="en-US"/>
              <a:t>Insert Section Title Here</a:t>
            </a:r>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9" name="Slide Number Placeholder 5">
            <a:extLst>
              <a:ext uri="{FF2B5EF4-FFF2-40B4-BE49-F238E27FC236}">
                <a16:creationId xmlns:a16="http://schemas.microsoft.com/office/drawing/2014/main" id="{527383D6-E949-E543-9622-316B8ED1FE59}"/>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E75571EC-6F61-9F46-8069-7E8634FBD8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1" y="6308223"/>
            <a:ext cx="1361821" cy="365125"/>
          </a:xfrm>
          <a:prstGeom prst="rect">
            <a:avLst/>
          </a:prstGeom>
        </p:spPr>
      </p:pic>
    </p:spTree>
    <p:extLst>
      <p:ext uri="{BB962C8B-B14F-4D97-AF65-F5344CB8AC3E}">
        <p14:creationId xmlns:p14="http://schemas.microsoft.com/office/powerpoint/2010/main" val="2982947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1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Slide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838201" y="2276269"/>
            <a:ext cx="10515600" cy="803816"/>
          </a:xfrm>
          <a:prstGeom prst="rect">
            <a:avLst/>
          </a:prstGeom>
        </p:spPr>
        <p:txBody>
          <a:bodyPr>
            <a:normAutofit/>
          </a:bodyPr>
          <a:lstStyle>
            <a:lvl1pPr>
              <a:defRPr sz="6000" b="1" i="0">
                <a:solidFill>
                  <a:schemeClr val="bg1"/>
                </a:solidFill>
                <a:latin typeface="Century Gothic" panose="020B0502020202020204" pitchFamily="34" charset="0"/>
              </a:defRPr>
            </a:lvl1pPr>
          </a:lstStyle>
          <a:p>
            <a:r>
              <a:rPr lang="en-US"/>
              <a:t>Insert Section Title Here</a:t>
            </a:r>
          </a:p>
        </p:txBody>
      </p:sp>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838201" y="3304674"/>
            <a:ext cx="5157787" cy="476148"/>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
        <p:nvSpPr>
          <p:cNvPr id="9" name="Slide Number Placeholder 5">
            <a:extLst>
              <a:ext uri="{FF2B5EF4-FFF2-40B4-BE49-F238E27FC236}">
                <a16:creationId xmlns:a16="http://schemas.microsoft.com/office/drawing/2014/main" id="{527383D6-E949-E543-9622-316B8ED1FE59}"/>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E75571EC-6F61-9F46-8069-7E8634FBD8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1" y="6308223"/>
            <a:ext cx="1361821" cy="365125"/>
          </a:xfrm>
          <a:prstGeom prst="rect">
            <a:avLst/>
          </a:prstGeom>
        </p:spPr>
      </p:pic>
    </p:spTree>
    <p:extLst>
      <p:ext uri="{BB962C8B-B14F-4D97-AF65-F5344CB8AC3E}">
        <p14:creationId xmlns:p14="http://schemas.microsoft.com/office/powerpoint/2010/main" val="36360742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10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0C3B9-F1B1-5B4A-BC70-E41AC15A1951}"/>
              </a:ext>
            </a:extLst>
          </p:cNvPr>
          <p:cNvSpPr>
            <a:spLocks noGrp="1"/>
          </p:cNvSpPr>
          <p:nvPr>
            <p:ph idx="1" hasCustomPrompt="1"/>
          </p:nvPr>
        </p:nvSpPr>
        <p:spPr>
          <a:xfrm>
            <a:off x="838201" y="1572279"/>
            <a:ext cx="10515600" cy="4331215"/>
          </a:xfrm>
          <a:prstGeom prst="rect">
            <a:avLst/>
          </a:prstGeom>
        </p:spPr>
        <p:txBody>
          <a:bodyPr/>
          <a:lstStyle>
            <a:lvl1pPr>
              <a:defRPr>
                <a:latin typeface="+mn-lt"/>
                <a:ea typeface="Palatino" pitchFamily="2" charset="77"/>
              </a:defRPr>
            </a:lvl1pPr>
            <a:lvl2pPr>
              <a:defRPr>
                <a:latin typeface="+mn-lt"/>
                <a:ea typeface="Palatino" pitchFamily="2" charset="77"/>
              </a:defRPr>
            </a:lvl2pPr>
            <a:lvl3pPr>
              <a:defRPr>
                <a:latin typeface="+mn-lt"/>
                <a:ea typeface="Palatino" pitchFamily="2" charset="77"/>
              </a:defRPr>
            </a:lvl3pPr>
            <a:lvl4pPr>
              <a:defRPr>
                <a:latin typeface="+mn-lt"/>
                <a:ea typeface="Palatino" pitchFamily="2" charset="77"/>
              </a:defRPr>
            </a:lvl4pPr>
            <a:lvl5pPr>
              <a:defRPr>
                <a:latin typeface="+mn-lt"/>
                <a:ea typeface="Palatino" pitchFamily="2" charset="77"/>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F9D664A1-BAA7-2343-BF63-A5807BB4B97C}"/>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7" name="Rectangle 6">
            <a:extLst>
              <a:ext uri="{FF2B5EF4-FFF2-40B4-BE49-F238E27FC236}">
                <a16:creationId xmlns:a16="http://schemas.microsoft.com/office/drawing/2014/main" id="{1974FD80-6CA8-3842-828E-80EE1C8E4752}"/>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2E4D15E0-49E8-A044-AB0B-62130DAC2663}"/>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9" name="Picture 8">
            <a:extLst>
              <a:ext uri="{FF2B5EF4-FFF2-40B4-BE49-F238E27FC236}">
                <a16:creationId xmlns:a16="http://schemas.microsoft.com/office/drawing/2014/main" id="{9C67576B-7B1E-1C4F-A5B0-1AC384E9F7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210950452"/>
      </p:ext>
    </p:extLst>
  </p:cSld>
  <p:clrMapOvr>
    <a:masterClrMapping/>
  </p:clrMapOvr>
  <p:extLst>
    <p:ext uri="{DCECCB84-F9BA-43D5-87BE-67443E8EF086}">
      <p15:sldGuideLst xmlns:p15="http://schemas.microsoft.com/office/powerpoint/2012/main">
        <p15:guide id="1" orient="horz" pos="648">
          <p15:clr>
            <a:srgbClr val="FBAE40"/>
          </p15:clr>
        </p15:guide>
        <p15:guide id="2" pos="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Text 2 Columns">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D948056-88AC-9A42-9DB1-F2F11582F0C7}"/>
              </a:ext>
            </a:extLst>
          </p:cNvPr>
          <p:cNvSpPr>
            <a:spLocks noGrp="1"/>
          </p:cNvSpPr>
          <p:nvPr>
            <p:ph type="body" idx="1"/>
          </p:nvPr>
        </p:nvSpPr>
        <p:spPr>
          <a:xfrm>
            <a:off x="839788" y="1498182"/>
            <a:ext cx="5157787" cy="46772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CD3CA40E-5768-684C-9BE2-0BA6F4628CE5}"/>
              </a:ext>
            </a:extLst>
          </p:cNvPr>
          <p:cNvSpPr>
            <a:spLocks noGrp="1"/>
          </p:cNvSpPr>
          <p:nvPr>
            <p:ph sz="half" idx="2"/>
          </p:nvPr>
        </p:nvSpPr>
        <p:spPr>
          <a:xfrm>
            <a:off x="836612" y="2294773"/>
            <a:ext cx="5157787"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C75A4DBC-1971-0B45-9342-72A02EFB97CE}"/>
              </a:ext>
            </a:extLst>
          </p:cNvPr>
          <p:cNvSpPr>
            <a:spLocks noGrp="1"/>
          </p:cNvSpPr>
          <p:nvPr>
            <p:ph type="body" sz="quarter" idx="3"/>
          </p:nvPr>
        </p:nvSpPr>
        <p:spPr>
          <a:xfrm>
            <a:off x="6172200" y="1498182"/>
            <a:ext cx="5183188" cy="46773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172200" y="2294773"/>
            <a:ext cx="5183188"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117AE11F-BDD0-6947-963B-6E811E2C683A}"/>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0" name="Rectangle 9">
            <a:extLst>
              <a:ext uri="{FF2B5EF4-FFF2-40B4-BE49-F238E27FC236}">
                <a16:creationId xmlns:a16="http://schemas.microsoft.com/office/drawing/2014/main" id="{546E44BD-9DA0-3742-969A-770EFDC1BC1A}"/>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B6C221BD-45A6-F34B-AA62-EE5417CBC68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2" name="Picture 11">
            <a:extLst>
              <a:ext uri="{FF2B5EF4-FFF2-40B4-BE49-F238E27FC236}">
                <a16:creationId xmlns:a16="http://schemas.microsoft.com/office/drawing/2014/main" id="{4C184629-7E83-CD44-A27D-CC3673A666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1256483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Text 2 Columns with Header">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D948056-88AC-9A42-9DB1-F2F11582F0C7}"/>
              </a:ext>
            </a:extLst>
          </p:cNvPr>
          <p:cNvSpPr>
            <a:spLocks noGrp="1"/>
          </p:cNvSpPr>
          <p:nvPr>
            <p:ph type="body" idx="1"/>
          </p:nvPr>
        </p:nvSpPr>
        <p:spPr>
          <a:xfrm>
            <a:off x="839788" y="1498182"/>
            <a:ext cx="10514011" cy="467729"/>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CD3CA40E-5768-684C-9BE2-0BA6F4628CE5}"/>
              </a:ext>
            </a:extLst>
          </p:cNvPr>
          <p:cNvSpPr>
            <a:spLocks noGrp="1"/>
          </p:cNvSpPr>
          <p:nvPr>
            <p:ph sz="half" idx="2"/>
          </p:nvPr>
        </p:nvSpPr>
        <p:spPr>
          <a:xfrm>
            <a:off x="836612" y="2294773"/>
            <a:ext cx="5157787"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172200" y="2294773"/>
            <a:ext cx="5183188" cy="368458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19F4291-BC01-6041-9946-1A0CE66870A9}"/>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20" name="Slide Number Placeholder 5">
            <a:extLst>
              <a:ext uri="{FF2B5EF4-FFF2-40B4-BE49-F238E27FC236}">
                <a16:creationId xmlns:a16="http://schemas.microsoft.com/office/drawing/2014/main" id="{C6BE33C4-6215-7B43-96FB-A05FFC1E9908}"/>
              </a:ext>
            </a:extLst>
          </p:cNvPr>
          <p:cNvSpPr txBox="1">
            <a:spLocks/>
          </p:cNvSpPr>
          <p:nvPr userDrawn="1"/>
        </p:nvSpPr>
        <p:spPr>
          <a:xfrm>
            <a:off x="10904094" y="6368184"/>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sp>
        <p:nvSpPr>
          <p:cNvPr id="10" name="Rectangle 9">
            <a:extLst>
              <a:ext uri="{FF2B5EF4-FFF2-40B4-BE49-F238E27FC236}">
                <a16:creationId xmlns:a16="http://schemas.microsoft.com/office/drawing/2014/main" id="{F37CEB55-2807-4644-B1FD-DA909CEF1D51}"/>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3F360002-0A98-934D-A6A1-30327FBE636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3" name="Picture 12">
            <a:extLst>
              <a:ext uri="{FF2B5EF4-FFF2-40B4-BE49-F238E27FC236}">
                <a16:creationId xmlns:a16="http://schemas.microsoft.com/office/drawing/2014/main" id="{931B058F-7D0C-DA4B-908B-03ED50A6E2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969818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Picture and Text">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96847D9-E188-F34D-A391-5E3DAC892B55}"/>
              </a:ext>
            </a:extLst>
          </p:cNvPr>
          <p:cNvSpPr>
            <a:spLocks noGrp="1"/>
          </p:cNvSpPr>
          <p:nvPr>
            <p:ph sz="quarter" idx="10"/>
          </p:nvPr>
        </p:nvSpPr>
        <p:spPr>
          <a:xfrm>
            <a:off x="6348663" y="1480346"/>
            <a:ext cx="5183188" cy="4418765"/>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080D1493-1BDC-1544-A8BB-6429482D52A4}"/>
              </a:ext>
            </a:extLst>
          </p:cNvPr>
          <p:cNvSpPr>
            <a:spLocks noGrp="1"/>
          </p:cNvSpPr>
          <p:nvPr>
            <p:ph type="pic" sz="quarter" idx="11"/>
          </p:nvPr>
        </p:nvSpPr>
        <p:spPr>
          <a:xfrm>
            <a:off x="838201" y="1480346"/>
            <a:ext cx="5081588" cy="4419390"/>
          </a:xfrm>
          <a:prstGeom prst="rect">
            <a:avLst/>
          </a:prstGeom>
        </p:spPr>
        <p:txBody>
          <a:bodyPr/>
          <a:lstStyle/>
          <a:p>
            <a:endParaRPr lang="en-US"/>
          </a:p>
        </p:txBody>
      </p:sp>
      <p:sp>
        <p:nvSpPr>
          <p:cNvPr id="14" name="Title 1">
            <a:extLst>
              <a:ext uri="{FF2B5EF4-FFF2-40B4-BE49-F238E27FC236}">
                <a16:creationId xmlns:a16="http://schemas.microsoft.com/office/drawing/2014/main" id="{190B0C17-8D68-7541-9394-A14AEF7586CB}"/>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8" name="Rectangle 7">
            <a:extLst>
              <a:ext uri="{FF2B5EF4-FFF2-40B4-BE49-F238E27FC236}">
                <a16:creationId xmlns:a16="http://schemas.microsoft.com/office/drawing/2014/main" id="{E873A02B-1FC1-C34A-AC10-2A9C3314C510}"/>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828B261E-4FAE-F046-B6A7-9DDEB903BAF1}"/>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1" name="Picture 10">
            <a:extLst>
              <a:ext uri="{FF2B5EF4-FFF2-40B4-BE49-F238E27FC236}">
                <a16:creationId xmlns:a16="http://schemas.microsoft.com/office/drawing/2014/main" id="{1E31B17B-CE84-8144-82FC-ECA4C5783D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4116297238"/>
      </p:ext>
    </p:extLst>
  </p:cSld>
  <p:clrMapOvr>
    <a:masterClrMapping/>
  </p:clrMapOvr>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7" name="Chart Placeholder 7">
            <a:extLst>
              <a:ext uri="{FF2B5EF4-FFF2-40B4-BE49-F238E27FC236}">
                <a16:creationId xmlns:a16="http://schemas.microsoft.com/office/drawing/2014/main" id="{97688A36-477E-8F40-A738-27E6E480E01F}"/>
              </a:ext>
            </a:extLst>
          </p:cNvPr>
          <p:cNvSpPr>
            <a:spLocks noGrp="1"/>
          </p:cNvSpPr>
          <p:nvPr>
            <p:ph type="chart" sz="quarter" idx="14"/>
          </p:nvPr>
        </p:nvSpPr>
        <p:spPr>
          <a:xfrm>
            <a:off x="838200" y="1491916"/>
            <a:ext cx="10515599" cy="4247690"/>
          </a:xfrm>
          <a:prstGeom prst="rect">
            <a:avLst/>
          </a:prstGeom>
        </p:spPr>
        <p:txBody>
          <a:bodyPr/>
          <a:lstStyle/>
          <a:p>
            <a:endParaRPr lang="en-US"/>
          </a:p>
        </p:txBody>
      </p:sp>
      <p:sp>
        <p:nvSpPr>
          <p:cNvPr id="13" name="Title 1">
            <a:extLst>
              <a:ext uri="{FF2B5EF4-FFF2-40B4-BE49-F238E27FC236}">
                <a16:creationId xmlns:a16="http://schemas.microsoft.com/office/drawing/2014/main" id="{FD543AE8-43D3-F94D-AB60-3A2B506AA8A6}"/>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6" name="Slide Number Placeholder 5">
            <a:extLst>
              <a:ext uri="{FF2B5EF4-FFF2-40B4-BE49-F238E27FC236}">
                <a16:creationId xmlns:a16="http://schemas.microsoft.com/office/drawing/2014/main" id="{2F666D98-5678-C54B-828A-2B3E7A4144B5}"/>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sp>
        <p:nvSpPr>
          <p:cNvPr id="8" name="Rectangle 7">
            <a:extLst>
              <a:ext uri="{FF2B5EF4-FFF2-40B4-BE49-F238E27FC236}">
                <a16:creationId xmlns:a16="http://schemas.microsoft.com/office/drawing/2014/main" id="{324652D7-E67B-774A-8BAF-A85111504123}"/>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907412BA-1BDC-F446-B111-7F1EBF2F8559}"/>
              </a:ext>
            </a:extLst>
          </p:cNvPr>
          <p:cNvSpPr txBox="1">
            <a:spLocks/>
          </p:cNvSpPr>
          <p:nvPr userDrawn="1"/>
        </p:nvSpPr>
        <p:spPr>
          <a:xfrm>
            <a:off x="11604914" y="6379277"/>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B89FE11B-9DA0-8344-88EE-107EDFF997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2706425921"/>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Text and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ABA1B7B-EC4C-2441-BDD0-99BA4CE9B449}"/>
              </a:ext>
            </a:extLst>
          </p:cNvPr>
          <p:cNvSpPr>
            <a:spLocks noGrp="1"/>
          </p:cNvSpPr>
          <p:nvPr>
            <p:ph type="chart" sz="quarter" idx="14"/>
          </p:nvPr>
        </p:nvSpPr>
        <p:spPr>
          <a:xfrm>
            <a:off x="5180012" y="1491916"/>
            <a:ext cx="6172200" cy="4377072"/>
          </a:xfrm>
          <a:prstGeom prst="rect">
            <a:avLst/>
          </a:prstGeom>
        </p:spPr>
        <p:txBody>
          <a:bodyPr/>
          <a:lstStyle/>
          <a:p>
            <a:endParaRPr lang="en-US"/>
          </a:p>
        </p:txBody>
      </p:sp>
      <p:sp>
        <p:nvSpPr>
          <p:cNvPr id="9" name="Content Placeholder 3">
            <a:extLst>
              <a:ext uri="{FF2B5EF4-FFF2-40B4-BE49-F238E27FC236}">
                <a16:creationId xmlns:a16="http://schemas.microsoft.com/office/drawing/2014/main" id="{3FBCDD98-9A56-A145-AB90-8B39C51B5A86}"/>
              </a:ext>
            </a:extLst>
          </p:cNvPr>
          <p:cNvSpPr>
            <a:spLocks noGrp="1"/>
          </p:cNvSpPr>
          <p:nvPr>
            <p:ph sz="half" idx="15"/>
          </p:nvPr>
        </p:nvSpPr>
        <p:spPr>
          <a:xfrm>
            <a:off x="838200" y="1491916"/>
            <a:ext cx="3932237" cy="4377072"/>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2D7B6377-C4A5-B145-BEFD-CDD5A70A939C}"/>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15" name="Slide Number Placeholder 5">
            <a:extLst>
              <a:ext uri="{FF2B5EF4-FFF2-40B4-BE49-F238E27FC236}">
                <a16:creationId xmlns:a16="http://schemas.microsoft.com/office/drawing/2014/main" id="{0BBA4493-FAFD-2E4F-A6DE-8F0F1F488CA6}"/>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bg1"/>
                </a:solidFill>
              </a:defRPr>
            </a:lvl1pPr>
          </a:lstStyle>
          <a:p>
            <a:fld id="{0C0A3336-CFB5-BA42-A070-D8940AF22FF9}" type="slidenum">
              <a:rPr lang="en-US" smtClean="0"/>
              <a:pPr/>
              <a:t>‹#›</a:t>
            </a:fld>
            <a:endParaRPr lang="en-US"/>
          </a:p>
        </p:txBody>
      </p:sp>
      <p:sp>
        <p:nvSpPr>
          <p:cNvPr id="10" name="Rectangle 9">
            <a:extLst>
              <a:ext uri="{FF2B5EF4-FFF2-40B4-BE49-F238E27FC236}">
                <a16:creationId xmlns:a16="http://schemas.microsoft.com/office/drawing/2014/main" id="{6A1A80F6-D70B-B744-A560-851FA0B0C719}"/>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a:extLst>
              <a:ext uri="{FF2B5EF4-FFF2-40B4-BE49-F238E27FC236}">
                <a16:creationId xmlns:a16="http://schemas.microsoft.com/office/drawing/2014/main" id="{5C1A3DEA-050D-9043-94FE-BA1B0B1E7449}"/>
              </a:ext>
            </a:extLst>
          </p:cNvPr>
          <p:cNvSpPr txBox="1">
            <a:spLocks/>
          </p:cNvSpPr>
          <p:nvPr userDrawn="1"/>
        </p:nvSpPr>
        <p:spPr>
          <a:xfrm>
            <a:off x="11604914" y="6379277"/>
            <a:ext cx="37350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A3336-CFB5-BA42-A070-D8940AF22FF9}" type="slidenum">
              <a:rPr lang="en-US" smtClean="0"/>
              <a:pPr/>
              <a:t>‹#›</a:t>
            </a:fld>
            <a:endParaRPr lang="en-US"/>
          </a:p>
        </p:txBody>
      </p:sp>
      <p:pic>
        <p:nvPicPr>
          <p:cNvPr id="16" name="Picture 15">
            <a:extLst>
              <a:ext uri="{FF2B5EF4-FFF2-40B4-BE49-F238E27FC236}">
                <a16:creationId xmlns:a16="http://schemas.microsoft.com/office/drawing/2014/main" id="{0022F82A-6941-E54D-AE6A-2850F3B90B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78745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tGreen - 1 Line Headin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428999"/>
            <a:ext cx="5157787" cy="528285"/>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3931817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4DC6CC-FDCA-CB4B-B2DA-69245EE78A18}"/>
              </a:ext>
            </a:extLst>
          </p:cNvPr>
          <p:cNvSpPr>
            <a:spLocks noGrp="1"/>
          </p:cNvSpPr>
          <p:nvPr>
            <p:ph type="tbl" sz="quarter" idx="15"/>
          </p:nvPr>
        </p:nvSpPr>
        <p:spPr>
          <a:xfrm>
            <a:off x="838201" y="1485900"/>
            <a:ext cx="10515600" cy="4427538"/>
          </a:xfrm>
          <a:prstGeom prst="rect">
            <a:avLst/>
          </a:prstGeom>
        </p:spPr>
        <p:txBody>
          <a:bodyPr/>
          <a:lstStyle/>
          <a:p>
            <a:endParaRPr lang="en-US"/>
          </a:p>
        </p:txBody>
      </p:sp>
      <p:sp>
        <p:nvSpPr>
          <p:cNvPr id="9" name="Title 1">
            <a:extLst>
              <a:ext uri="{FF2B5EF4-FFF2-40B4-BE49-F238E27FC236}">
                <a16:creationId xmlns:a16="http://schemas.microsoft.com/office/drawing/2014/main" id="{AE4C3BFC-1A1D-5449-9695-952A891277C4}"/>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a:t>
            </a:r>
          </a:p>
        </p:txBody>
      </p:sp>
      <p:sp>
        <p:nvSpPr>
          <p:cNvPr id="7" name="Rectangle 6">
            <a:extLst>
              <a:ext uri="{FF2B5EF4-FFF2-40B4-BE49-F238E27FC236}">
                <a16:creationId xmlns:a16="http://schemas.microsoft.com/office/drawing/2014/main" id="{E324276E-9CFF-804B-9609-D38B3E31361F}"/>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1BCE90F3-71BC-2342-A808-EBD40F346598}"/>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0" name="Picture 9">
            <a:extLst>
              <a:ext uri="{FF2B5EF4-FFF2-40B4-BE49-F238E27FC236}">
                <a16:creationId xmlns:a16="http://schemas.microsoft.com/office/drawing/2014/main" id="{7D2CDD69-A4E0-0A4F-A7A3-F04AE1D4FA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3901173876"/>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Graphic Box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36E89E-9692-1346-B7E6-479CEC208AE7}"/>
              </a:ext>
            </a:extLst>
          </p:cNvPr>
          <p:cNvSpPr>
            <a:spLocks noGrp="1"/>
          </p:cNvSpPr>
          <p:nvPr>
            <p:ph type="body" sz="quarter" idx="10" hasCustomPrompt="1"/>
          </p:nvPr>
        </p:nvSpPr>
        <p:spPr>
          <a:xfrm>
            <a:off x="998622" y="2972686"/>
            <a:ext cx="3380874" cy="522116"/>
          </a:xfrm>
          <a:prstGeom prst="rect">
            <a:avLst/>
          </a:prstGeom>
          <a:solidFill>
            <a:schemeClr val="accent3"/>
          </a:solidFill>
        </p:spPr>
        <p:txBody>
          <a:bodyPr anchor="ctr" anchorCtr="0"/>
          <a:lstStyle>
            <a:lvl1pPr marL="0" indent="0" algn="ctr">
              <a:buNone/>
              <a:defRPr>
                <a:latin typeface="+mj-lt"/>
              </a:defRPr>
            </a:lvl1pPr>
          </a:lstStyle>
          <a:p>
            <a:pPr lvl="0"/>
            <a:r>
              <a:rPr lang="en-US"/>
              <a:t>Text Box for Graphic</a:t>
            </a:r>
          </a:p>
        </p:txBody>
      </p:sp>
      <p:sp>
        <p:nvSpPr>
          <p:cNvPr id="23" name="Text Placeholder 3">
            <a:extLst>
              <a:ext uri="{FF2B5EF4-FFF2-40B4-BE49-F238E27FC236}">
                <a16:creationId xmlns:a16="http://schemas.microsoft.com/office/drawing/2014/main" id="{5B8E6D4F-115B-554C-843B-F164D6B50FA1}"/>
              </a:ext>
            </a:extLst>
          </p:cNvPr>
          <p:cNvSpPr>
            <a:spLocks noGrp="1"/>
          </p:cNvSpPr>
          <p:nvPr>
            <p:ph type="body" sz="quarter" idx="12" hasCustomPrompt="1"/>
          </p:nvPr>
        </p:nvSpPr>
        <p:spPr>
          <a:xfrm>
            <a:off x="4993106" y="3683669"/>
            <a:ext cx="3380874" cy="522116"/>
          </a:xfrm>
          <a:prstGeom prst="rect">
            <a:avLst/>
          </a:prstGeom>
          <a:solidFill>
            <a:schemeClr val="bg2"/>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4" name="Text Placeholder 3">
            <a:extLst>
              <a:ext uri="{FF2B5EF4-FFF2-40B4-BE49-F238E27FC236}">
                <a16:creationId xmlns:a16="http://schemas.microsoft.com/office/drawing/2014/main" id="{0E17BB0B-2CDE-DF49-8DB6-94445110FEC3}"/>
              </a:ext>
            </a:extLst>
          </p:cNvPr>
          <p:cNvSpPr>
            <a:spLocks noGrp="1"/>
          </p:cNvSpPr>
          <p:nvPr>
            <p:ph type="body" sz="quarter" idx="13" hasCustomPrompt="1"/>
          </p:nvPr>
        </p:nvSpPr>
        <p:spPr>
          <a:xfrm>
            <a:off x="4993106" y="2229293"/>
            <a:ext cx="3380874" cy="522116"/>
          </a:xfrm>
          <a:prstGeom prst="rect">
            <a:avLst/>
          </a:prstGeom>
          <a:solidFill>
            <a:schemeClr val="accent1"/>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5" name="Text Placeholder 3">
            <a:extLst>
              <a:ext uri="{FF2B5EF4-FFF2-40B4-BE49-F238E27FC236}">
                <a16:creationId xmlns:a16="http://schemas.microsoft.com/office/drawing/2014/main" id="{16E0FCAC-0C7A-764C-AB85-8C7E1E508948}"/>
              </a:ext>
            </a:extLst>
          </p:cNvPr>
          <p:cNvSpPr>
            <a:spLocks noGrp="1"/>
          </p:cNvSpPr>
          <p:nvPr>
            <p:ph type="body" sz="quarter" idx="14" hasCustomPrompt="1"/>
          </p:nvPr>
        </p:nvSpPr>
        <p:spPr>
          <a:xfrm>
            <a:off x="4993106" y="1485900"/>
            <a:ext cx="3380874" cy="522116"/>
          </a:xfrm>
          <a:prstGeom prst="rect">
            <a:avLst/>
          </a:prstGeom>
          <a:solidFill>
            <a:schemeClr val="tx2"/>
          </a:solidFill>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26" name="Text Placeholder 3">
            <a:extLst>
              <a:ext uri="{FF2B5EF4-FFF2-40B4-BE49-F238E27FC236}">
                <a16:creationId xmlns:a16="http://schemas.microsoft.com/office/drawing/2014/main" id="{C5A9A2FD-AF1E-7A47-89F7-C5D1E3138A56}"/>
              </a:ext>
            </a:extLst>
          </p:cNvPr>
          <p:cNvSpPr>
            <a:spLocks noGrp="1"/>
          </p:cNvSpPr>
          <p:nvPr>
            <p:ph type="body" sz="quarter" idx="15" hasCustomPrompt="1"/>
          </p:nvPr>
        </p:nvSpPr>
        <p:spPr>
          <a:xfrm>
            <a:off x="1014664" y="1485900"/>
            <a:ext cx="3380874" cy="522116"/>
          </a:xfrm>
          <a:prstGeom prst="rect">
            <a:avLst/>
          </a:prstGeom>
          <a:no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27" name="Text Placeholder 3">
            <a:extLst>
              <a:ext uri="{FF2B5EF4-FFF2-40B4-BE49-F238E27FC236}">
                <a16:creationId xmlns:a16="http://schemas.microsoft.com/office/drawing/2014/main" id="{5A92D0B4-3C76-A147-B12D-8502C5414AB0}"/>
              </a:ext>
            </a:extLst>
          </p:cNvPr>
          <p:cNvSpPr>
            <a:spLocks noGrp="1"/>
          </p:cNvSpPr>
          <p:nvPr>
            <p:ph type="body" sz="quarter" idx="16" hasCustomPrompt="1"/>
          </p:nvPr>
        </p:nvSpPr>
        <p:spPr>
          <a:xfrm>
            <a:off x="1014664" y="2229293"/>
            <a:ext cx="3380874" cy="522116"/>
          </a:xfrm>
          <a:prstGeom prst="rect">
            <a:avLst/>
          </a:prstGeom>
          <a:noFill/>
          <a:ln>
            <a:solidFill>
              <a:schemeClr val="accent1"/>
            </a:solidFill>
            <a:prstDash val="sysDot"/>
          </a:ln>
        </p:spPr>
        <p:txBody>
          <a:bodyPr anchor="ctr" anchorCtr="0"/>
          <a:lstStyle>
            <a:lvl1pPr marL="0" indent="0" algn="ctr">
              <a:buNone/>
              <a:defRPr>
                <a:latin typeface="+mj-lt"/>
              </a:defRPr>
            </a:lvl1pPr>
          </a:lstStyle>
          <a:p>
            <a:pPr lvl="0"/>
            <a:r>
              <a:rPr lang="en-US"/>
              <a:t>Text Box for Graphic</a:t>
            </a:r>
          </a:p>
        </p:txBody>
      </p:sp>
      <p:sp>
        <p:nvSpPr>
          <p:cNvPr id="29" name="Text Placeholder 3">
            <a:extLst>
              <a:ext uri="{FF2B5EF4-FFF2-40B4-BE49-F238E27FC236}">
                <a16:creationId xmlns:a16="http://schemas.microsoft.com/office/drawing/2014/main" id="{B093B536-A575-E344-A6CD-60175F896B26}"/>
              </a:ext>
            </a:extLst>
          </p:cNvPr>
          <p:cNvSpPr>
            <a:spLocks noGrp="1"/>
          </p:cNvSpPr>
          <p:nvPr>
            <p:ph type="body" sz="quarter" idx="17" hasCustomPrompt="1"/>
          </p:nvPr>
        </p:nvSpPr>
        <p:spPr>
          <a:xfrm>
            <a:off x="1014664" y="4427062"/>
            <a:ext cx="3380874" cy="522116"/>
          </a:xfrm>
          <a:prstGeom prst="rect">
            <a:avLst/>
          </a:prstGeom>
          <a:solidFill>
            <a:schemeClr val="accent5"/>
          </a:solid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30" name="Text Placeholder 3">
            <a:extLst>
              <a:ext uri="{FF2B5EF4-FFF2-40B4-BE49-F238E27FC236}">
                <a16:creationId xmlns:a16="http://schemas.microsoft.com/office/drawing/2014/main" id="{DB52B1B8-F9B8-A642-BCFD-1D1D5F853DB5}"/>
              </a:ext>
            </a:extLst>
          </p:cNvPr>
          <p:cNvSpPr>
            <a:spLocks noGrp="1"/>
          </p:cNvSpPr>
          <p:nvPr>
            <p:ph type="body" sz="quarter" idx="18" hasCustomPrompt="1"/>
          </p:nvPr>
        </p:nvSpPr>
        <p:spPr>
          <a:xfrm>
            <a:off x="4993106" y="2972686"/>
            <a:ext cx="3380874" cy="522116"/>
          </a:xfrm>
          <a:prstGeom prst="rect">
            <a:avLst/>
          </a:prstGeom>
          <a:solidFill>
            <a:schemeClr val="accent4"/>
          </a:solidFill>
          <a:ln>
            <a:solidFill>
              <a:schemeClr val="accent1"/>
            </a:solidFill>
          </a:ln>
        </p:spPr>
        <p:txBody>
          <a:bodyPr anchor="ctr" anchorCtr="0"/>
          <a:lstStyle>
            <a:lvl1pPr marL="0" indent="0" algn="ctr">
              <a:buNone/>
              <a:defRPr>
                <a:solidFill>
                  <a:schemeClr val="bg1"/>
                </a:solidFill>
                <a:latin typeface="+mj-lt"/>
              </a:defRPr>
            </a:lvl1pPr>
          </a:lstStyle>
          <a:p>
            <a:pPr lvl="0"/>
            <a:r>
              <a:rPr lang="en-US"/>
              <a:t>Text Box for Graphic</a:t>
            </a:r>
          </a:p>
        </p:txBody>
      </p:sp>
      <p:sp>
        <p:nvSpPr>
          <p:cNvPr id="31" name="Text Placeholder 3">
            <a:extLst>
              <a:ext uri="{FF2B5EF4-FFF2-40B4-BE49-F238E27FC236}">
                <a16:creationId xmlns:a16="http://schemas.microsoft.com/office/drawing/2014/main" id="{AC4EBD0D-5AC7-F244-98B5-1A5EC5D3315A}"/>
              </a:ext>
            </a:extLst>
          </p:cNvPr>
          <p:cNvSpPr>
            <a:spLocks noGrp="1"/>
          </p:cNvSpPr>
          <p:nvPr>
            <p:ph type="body" sz="quarter" idx="19" hasCustomPrompt="1"/>
          </p:nvPr>
        </p:nvSpPr>
        <p:spPr>
          <a:xfrm>
            <a:off x="1014664" y="5175911"/>
            <a:ext cx="3380874" cy="522116"/>
          </a:xfrm>
          <a:prstGeom prst="rect">
            <a:avLst/>
          </a:prstGeom>
          <a:solidFill>
            <a:schemeClr val="accent6"/>
          </a:solidFill>
          <a:ln>
            <a:solidFill>
              <a:schemeClr val="accent1"/>
            </a:solidFill>
          </a:ln>
        </p:spPr>
        <p:txBody>
          <a:bodyPr anchor="ctr" anchorCtr="0"/>
          <a:lstStyle>
            <a:lvl1pPr marL="0" indent="0" algn="ctr">
              <a:buNone/>
              <a:defRPr>
                <a:latin typeface="+mj-lt"/>
              </a:defRPr>
            </a:lvl1pPr>
          </a:lstStyle>
          <a:p>
            <a:pPr lvl="0"/>
            <a:r>
              <a:rPr lang="en-US"/>
              <a:t>Text Box for Graphic</a:t>
            </a:r>
          </a:p>
        </p:txBody>
      </p:sp>
      <p:sp>
        <p:nvSpPr>
          <p:cNvPr id="32" name="Text Placeholder 3">
            <a:extLst>
              <a:ext uri="{FF2B5EF4-FFF2-40B4-BE49-F238E27FC236}">
                <a16:creationId xmlns:a16="http://schemas.microsoft.com/office/drawing/2014/main" id="{C4C36307-BFE0-E74F-B891-D66BA72CA32D}"/>
              </a:ext>
            </a:extLst>
          </p:cNvPr>
          <p:cNvSpPr>
            <a:spLocks noGrp="1"/>
          </p:cNvSpPr>
          <p:nvPr>
            <p:ph type="body" sz="quarter" idx="20" hasCustomPrompt="1"/>
          </p:nvPr>
        </p:nvSpPr>
        <p:spPr>
          <a:xfrm>
            <a:off x="1014664" y="3683669"/>
            <a:ext cx="3380874" cy="522116"/>
          </a:xfrm>
          <a:prstGeom prst="rect">
            <a:avLst/>
          </a:prstGeom>
          <a:solidFill>
            <a:schemeClr val="bg2"/>
          </a:solidFill>
        </p:spPr>
        <p:txBody>
          <a:bodyPr anchor="ctr" anchorCtr="0"/>
          <a:lstStyle>
            <a:lvl1pPr marL="0" indent="0" algn="ctr">
              <a:buNone/>
              <a:defRPr>
                <a:solidFill>
                  <a:schemeClr val="tx2"/>
                </a:solidFill>
                <a:latin typeface="+mj-lt"/>
              </a:defRPr>
            </a:lvl1pPr>
          </a:lstStyle>
          <a:p>
            <a:pPr lvl="0"/>
            <a:r>
              <a:rPr lang="en-US"/>
              <a:t>Text Box for Graphic</a:t>
            </a:r>
          </a:p>
        </p:txBody>
      </p:sp>
      <p:sp>
        <p:nvSpPr>
          <p:cNvPr id="33" name="Title 1">
            <a:extLst>
              <a:ext uri="{FF2B5EF4-FFF2-40B4-BE49-F238E27FC236}">
                <a16:creationId xmlns:a16="http://schemas.microsoft.com/office/drawing/2014/main" id="{7D7B5AEA-AAD8-7243-BFB3-767679AC8C2B}"/>
              </a:ext>
            </a:extLst>
          </p:cNvPr>
          <p:cNvSpPr>
            <a:spLocks noGrp="1"/>
          </p:cNvSpPr>
          <p:nvPr>
            <p:ph type="title" hasCustomPrompt="1"/>
          </p:nvPr>
        </p:nvSpPr>
        <p:spPr>
          <a:xfrm>
            <a:off x="838201" y="459986"/>
            <a:ext cx="10515600" cy="803816"/>
          </a:xfrm>
          <a:prstGeom prst="rect">
            <a:avLst/>
          </a:prstGeom>
        </p:spPr>
        <p:txBody>
          <a:bodyPr>
            <a:normAutofit/>
          </a:bodyPr>
          <a:lstStyle>
            <a:lvl1pPr>
              <a:defRPr sz="4000" b="1" i="0">
                <a:solidFill>
                  <a:schemeClr val="tx2"/>
                </a:solidFill>
                <a:latin typeface="Century Gothic" panose="020B0502020202020204" pitchFamily="34" charset="0"/>
              </a:defRPr>
            </a:lvl1pPr>
          </a:lstStyle>
          <a:p>
            <a:r>
              <a:rPr lang="en-US"/>
              <a:t>Insert Title Here - Graphics</a:t>
            </a:r>
          </a:p>
        </p:txBody>
      </p:sp>
      <p:sp>
        <p:nvSpPr>
          <p:cNvPr id="16" name="Rectangle 15">
            <a:extLst>
              <a:ext uri="{FF2B5EF4-FFF2-40B4-BE49-F238E27FC236}">
                <a16:creationId xmlns:a16="http://schemas.microsoft.com/office/drawing/2014/main" id="{520F9808-D1B1-C440-96E2-B687948875F4}"/>
              </a:ext>
            </a:extLst>
          </p:cNvPr>
          <p:cNvSpPr/>
          <p:nvPr userDrawn="1"/>
        </p:nvSpPr>
        <p:spPr>
          <a:xfrm>
            <a:off x="0" y="6256421"/>
            <a:ext cx="12192000" cy="6015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3">
            <a:extLst>
              <a:ext uri="{FF2B5EF4-FFF2-40B4-BE49-F238E27FC236}">
                <a16:creationId xmlns:a16="http://schemas.microsoft.com/office/drawing/2014/main" id="{54ABBD0D-C777-CB47-A775-0B269688DE9E}"/>
              </a:ext>
            </a:extLst>
          </p:cNvPr>
          <p:cNvSpPr>
            <a:spLocks noGrp="1"/>
          </p:cNvSpPr>
          <p:nvPr>
            <p:ph type="sldNum" sz="quarter" idx="4"/>
          </p:nvPr>
        </p:nvSpPr>
        <p:spPr>
          <a:xfrm>
            <a:off x="11604914" y="6379277"/>
            <a:ext cx="373505" cy="365125"/>
          </a:xfrm>
        </p:spPr>
        <p:txBody>
          <a:bodyPr/>
          <a:lstStyle>
            <a:lvl1pPr>
              <a:defRPr>
                <a:solidFill>
                  <a:schemeClr val="bg1"/>
                </a:solidFill>
              </a:defRPr>
            </a:lvl1pPr>
          </a:lstStyle>
          <a:p>
            <a:fld id="{0C0A3336-CFB5-BA42-A070-D8940AF22FF9}" type="slidenum">
              <a:rPr lang="en-US" smtClean="0"/>
              <a:pPr/>
              <a:t>‹#›</a:t>
            </a:fld>
            <a:endParaRPr lang="en-US"/>
          </a:p>
        </p:txBody>
      </p:sp>
      <p:pic>
        <p:nvPicPr>
          <p:cNvPr id="18" name="Picture 17">
            <a:extLst>
              <a:ext uri="{FF2B5EF4-FFF2-40B4-BE49-F238E27FC236}">
                <a16:creationId xmlns:a16="http://schemas.microsoft.com/office/drawing/2014/main" id="{A60D39A7-953E-2346-904C-42C8DE9273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1533" y="6368184"/>
            <a:ext cx="251113" cy="359285"/>
          </a:xfrm>
          <a:prstGeom prst="rect">
            <a:avLst/>
          </a:prstGeom>
        </p:spPr>
      </p:pic>
    </p:spTree>
    <p:extLst>
      <p:ext uri="{BB962C8B-B14F-4D97-AF65-F5344CB8AC3E}">
        <p14:creationId xmlns:p14="http://schemas.microsoft.com/office/powerpoint/2010/main" val="482535512"/>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Break Divider Slide">
    <p:bg>
      <p:bgPr>
        <a:solidFill>
          <a:schemeClr val="accent3"/>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689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Slide- Break Divider Slide">
    <p:bg>
      <p:bgPr>
        <a:solidFill>
          <a:schemeClr val="bg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3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Break Divider Slide Lt Green">
    <p:bg>
      <p:bgPr>
        <a:solidFill>
          <a:schemeClr val="accent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A9EDDFF-405E-984F-8465-6FA071989AD0}"/>
              </a:ext>
            </a:extLst>
          </p:cNvPr>
          <p:cNvSpPr>
            <a:spLocks noGrp="1"/>
          </p:cNvSpPr>
          <p:nvPr>
            <p:ph type="body" idx="1" hasCustomPrompt="1"/>
          </p:nvPr>
        </p:nvSpPr>
        <p:spPr>
          <a:xfrm>
            <a:off x="838201" y="3653589"/>
            <a:ext cx="10515600" cy="476148"/>
          </a:xfrm>
          <a:prstGeom prst="rect">
            <a:avLst/>
          </a:prstGeom>
        </p:spPr>
        <p:txBody>
          <a:bodyPr anchor="b"/>
          <a:lstStyle>
            <a:lvl1pPr marL="0" indent="0" algn="ctr">
              <a:buNone/>
              <a:defRPr sz="18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Take X mins Break and Return</a:t>
            </a:r>
          </a:p>
        </p:txBody>
      </p:sp>
      <p:sp>
        <p:nvSpPr>
          <p:cNvPr id="12" name="Title 1">
            <a:extLst>
              <a:ext uri="{FF2B5EF4-FFF2-40B4-BE49-F238E27FC236}">
                <a16:creationId xmlns:a16="http://schemas.microsoft.com/office/drawing/2014/main" id="{1AFE1FC2-9540-D847-9907-DDC66E62C3C8}"/>
              </a:ext>
            </a:extLst>
          </p:cNvPr>
          <p:cNvSpPr>
            <a:spLocks noGrp="1"/>
          </p:cNvSpPr>
          <p:nvPr>
            <p:ph type="title" hasCustomPrompt="1"/>
          </p:nvPr>
        </p:nvSpPr>
        <p:spPr>
          <a:xfrm>
            <a:off x="3272589" y="3074367"/>
            <a:ext cx="5646821" cy="579222"/>
          </a:xfrm>
          <a:prstGeom prst="rect">
            <a:avLst/>
          </a:prstGeom>
        </p:spPr>
        <p:txBody>
          <a:bodyPr>
            <a:normAutofit/>
          </a:bodyPr>
          <a:lstStyle>
            <a:lvl1pPr algn="ctr">
              <a:defRPr sz="4000" b="1" i="0">
                <a:solidFill>
                  <a:schemeClr val="bg1"/>
                </a:solidFill>
                <a:latin typeface="Century Gothic" panose="020B0502020202020204" pitchFamily="34" charset="0"/>
              </a:defRPr>
            </a:lvl1pPr>
          </a:lstStyle>
          <a:p>
            <a:r>
              <a:rPr lang="en-US"/>
              <a:t>Insert Break Text Here </a:t>
            </a:r>
          </a:p>
        </p:txBody>
      </p:sp>
      <p:cxnSp>
        <p:nvCxnSpPr>
          <p:cNvPr id="14" name="Straight Connector 13">
            <a:extLst>
              <a:ext uri="{FF2B5EF4-FFF2-40B4-BE49-F238E27FC236}">
                <a16:creationId xmlns:a16="http://schemas.microsoft.com/office/drawing/2014/main" id="{71D9642A-4265-1D4D-B514-D2DA41CC30CE}"/>
              </a:ext>
            </a:extLst>
          </p:cNvPr>
          <p:cNvCxnSpPr>
            <a:cxnSpLocks/>
          </p:cNvCxnSpPr>
          <p:nvPr userDrawn="1"/>
        </p:nvCxnSpPr>
        <p:spPr>
          <a:xfrm>
            <a:off x="449178"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C9F577-1F8F-2745-9B7D-6488A6115200}"/>
              </a:ext>
            </a:extLst>
          </p:cNvPr>
          <p:cNvCxnSpPr>
            <a:cxnSpLocks/>
          </p:cNvCxnSpPr>
          <p:nvPr userDrawn="1"/>
        </p:nvCxnSpPr>
        <p:spPr>
          <a:xfrm>
            <a:off x="8935452" y="3429000"/>
            <a:ext cx="28234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945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Thank You - With Suppo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29353-EE92-454F-AB61-14E8247E0AAB}"/>
              </a:ext>
            </a:extLst>
          </p:cNvPr>
          <p:cNvSpPr/>
          <p:nvPr userDrawn="1"/>
        </p:nvSpPr>
        <p:spPr>
          <a:xfrm>
            <a:off x="0" y="0"/>
            <a:ext cx="68178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C3E5409-2102-C44B-976C-682BA2F334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3" name="Title 1">
            <a:extLst>
              <a:ext uri="{FF2B5EF4-FFF2-40B4-BE49-F238E27FC236}">
                <a16:creationId xmlns:a16="http://schemas.microsoft.com/office/drawing/2014/main" id="{C8CC626F-2AF3-1044-B7C7-9189DC8E04E9}"/>
              </a:ext>
            </a:extLst>
          </p:cNvPr>
          <p:cNvSpPr>
            <a:spLocks noGrp="1"/>
          </p:cNvSpPr>
          <p:nvPr>
            <p:ph type="title" hasCustomPrompt="1"/>
          </p:nvPr>
        </p:nvSpPr>
        <p:spPr>
          <a:xfrm>
            <a:off x="1746913" y="2869296"/>
            <a:ext cx="4349087"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Thank You</a:t>
            </a:r>
          </a:p>
        </p:txBody>
      </p:sp>
      <p:pic>
        <p:nvPicPr>
          <p:cNvPr id="8" name="Picture 7">
            <a:extLst>
              <a:ext uri="{FF2B5EF4-FFF2-40B4-BE49-F238E27FC236}">
                <a16:creationId xmlns:a16="http://schemas.microsoft.com/office/drawing/2014/main" id="{6B9BF589-649B-2C4F-A10B-B7BD9D9515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21533" y="6368184"/>
            <a:ext cx="251113" cy="359284"/>
          </a:xfrm>
          <a:prstGeom prst="rect">
            <a:avLst/>
          </a:prstGeom>
        </p:spPr>
      </p:pic>
      <p:sp>
        <p:nvSpPr>
          <p:cNvPr id="10" name="Slide Number Placeholder 3">
            <a:extLst>
              <a:ext uri="{FF2B5EF4-FFF2-40B4-BE49-F238E27FC236}">
                <a16:creationId xmlns:a16="http://schemas.microsoft.com/office/drawing/2014/main" id="{E7697850-A39A-8C4E-8059-8518B6DDD5FF}"/>
              </a:ext>
            </a:extLst>
          </p:cNvPr>
          <p:cNvSpPr>
            <a:spLocks noGrp="1"/>
          </p:cNvSpPr>
          <p:nvPr>
            <p:ph type="sldNum" sz="quarter" idx="4"/>
          </p:nvPr>
        </p:nvSpPr>
        <p:spPr>
          <a:xfrm>
            <a:off x="11604914" y="6379277"/>
            <a:ext cx="373505" cy="365125"/>
          </a:xfrm>
        </p:spPr>
        <p:txBody>
          <a:bodyPr/>
          <a:lstStyle>
            <a:lvl1pPr>
              <a:defRPr>
                <a:solidFill>
                  <a:schemeClr val="accent1"/>
                </a:solidFill>
              </a:defRPr>
            </a:lvl1pPr>
          </a:lstStyle>
          <a:p>
            <a:fld id="{0C0A3336-CFB5-BA42-A070-D8940AF22FF9}" type="slidenum">
              <a:rPr lang="en-US" smtClean="0"/>
              <a:pPr/>
              <a:t>‹#›</a:t>
            </a:fld>
            <a:endParaRPr lang="en-US"/>
          </a:p>
        </p:txBody>
      </p:sp>
    </p:spTree>
    <p:extLst>
      <p:ext uri="{BB962C8B-B14F-4D97-AF65-F5344CB8AC3E}">
        <p14:creationId xmlns:p14="http://schemas.microsoft.com/office/powerpoint/2010/main" val="2989826948"/>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Thank You - Solid">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8CC626F-2AF3-1044-B7C7-9189DC8E04E9}"/>
              </a:ext>
            </a:extLst>
          </p:cNvPr>
          <p:cNvSpPr>
            <a:spLocks noGrp="1"/>
          </p:cNvSpPr>
          <p:nvPr>
            <p:ph type="title" hasCustomPrompt="1"/>
          </p:nvPr>
        </p:nvSpPr>
        <p:spPr>
          <a:xfrm>
            <a:off x="1746913" y="2869296"/>
            <a:ext cx="10515600" cy="55970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Thank You</a:t>
            </a:r>
          </a:p>
        </p:txBody>
      </p:sp>
      <p:pic>
        <p:nvPicPr>
          <p:cNvPr id="14" name="Picture 13">
            <a:extLst>
              <a:ext uri="{FF2B5EF4-FFF2-40B4-BE49-F238E27FC236}">
                <a16:creationId xmlns:a16="http://schemas.microsoft.com/office/drawing/2014/main" id="{DC3E5409-2102-C44B-976C-682BA2F334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Tree>
    <p:extLst>
      <p:ext uri="{BB962C8B-B14F-4D97-AF65-F5344CB8AC3E}">
        <p14:creationId xmlns:p14="http://schemas.microsoft.com/office/powerpoint/2010/main" val="464284546"/>
      </p:ext>
    </p:extLst>
  </p:cSld>
  <p:clrMapOvr>
    <a:masterClrMapping/>
  </p:clrMapOvr>
  <p:extLst>
    <p:ext uri="{DCECCB84-F9BA-43D5-87BE-67443E8EF086}">
      <p15:sldGuideLst xmlns:p15="http://schemas.microsoft.com/office/powerpoint/2012/main">
        <p15:guide id="1" orient="horz" pos="936">
          <p15:clr>
            <a:srgbClr val="FBAE40"/>
          </p15:clr>
        </p15:guide>
        <p15:guide id="2" pos="5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3F3378-AF9D-0F4B-BF2C-C0CC14591F71}"/>
              </a:ext>
            </a:extLst>
          </p:cNvPr>
          <p:cNvSpPr>
            <a:spLocks noGrp="1"/>
          </p:cNvSpPr>
          <p:nvPr>
            <p:ph type="sldNum" sz="quarter" idx="10"/>
          </p:nvPr>
        </p:nvSpPr>
        <p:spPr/>
        <p:txBody>
          <a:bodyPr/>
          <a:lstStyle/>
          <a:p>
            <a:fld id="{0C0A3336-CFB5-BA42-A070-D8940AF22FF9}" type="slidenum">
              <a:rPr lang="en-US" smtClean="0"/>
              <a:pPr/>
              <a:t>‹#›</a:t>
            </a:fld>
            <a:endParaRPr lang="en-US"/>
          </a:p>
        </p:txBody>
      </p:sp>
    </p:spTree>
    <p:extLst>
      <p:ext uri="{BB962C8B-B14F-4D97-AF65-F5344CB8AC3E}">
        <p14:creationId xmlns:p14="http://schemas.microsoft.com/office/powerpoint/2010/main" val="381240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 Chart">
  <p:cSld name="1_Content Slide- Chart">
    <p:spTree>
      <p:nvGrpSpPr>
        <p:cNvPr id="1" name="Shape 106"/>
        <p:cNvGrpSpPr/>
        <p:nvPr/>
      </p:nvGrpSpPr>
      <p:grpSpPr>
        <a:xfrm>
          <a:off x="0" y="0"/>
          <a:ext cx="0" cy="0"/>
          <a:chOff x="0" y="0"/>
          <a:chExt cx="0" cy="0"/>
        </a:xfrm>
      </p:grpSpPr>
      <p:sp>
        <p:nvSpPr>
          <p:cNvPr id="107" name="Google Shape;107;p31"/>
          <p:cNvSpPr>
            <a:spLocks noGrp="1"/>
          </p:cNvSpPr>
          <p:nvPr>
            <p:ph type="chart" idx="2"/>
          </p:nvPr>
        </p:nvSpPr>
        <p:spPr>
          <a:xfrm>
            <a:off x="838200" y="1491916"/>
            <a:ext cx="10515599" cy="42476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title"/>
          </p:nvPr>
        </p:nvSpPr>
        <p:spPr>
          <a:xfrm>
            <a:off x="838201" y="459986"/>
            <a:ext cx="10515600" cy="8038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4000"/>
              <a:buFont typeface="Century Gothic"/>
              <a:buNone/>
              <a:defRPr sz="4000"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1"/>
          <p:cNvSpPr txBox="1">
            <a:spLocks noGrp="1"/>
          </p:cNvSpPr>
          <p:nvPr>
            <p:ph type="sldNum" idx="12"/>
          </p:nvPr>
        </p:nvSpPr>
        <p:spPr>
          <a:xfrm>
            <a:off x="10980294" y="6368184"/>
            <a:ext cx="37350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1"/>
          <p:cNvSpPr/>
          <p:nvPr/>
        </p:nvSpPr>
        <p:spPr>
          <a:xfrm>
            <a:off x="0" y="6256421"/>
            <a:ext cx="12192000" cy="60157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1"/>
          <p:cNvSpPr txBox="1"/>
          <p:nvPr/>
        </p:nvSpPr>
        <p:spPr>
          <a:xfrm>
            <a:off x="11604914" y="6379277"/>
            <a:ext cx="37350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12" name="Google Shape;112;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421533" y="6368184"/>
            <a:ext cx="251113" cy="359285"/>
          </a:xfrm>
          <a:prstGeom prst="rect">
            <a:avLst/>
          </a:prstGeom>
          <a:noFill/>
          <a:ln>
            <a:noFill/>
          </a:ln>
        </p:spPr>
      </p:pic>
    </p:spTree>
    <p:extLst>
      <p:ext uri="{BB962C8B-B14F-4D97-AF65-F5344CB8AC3E}">
        <p14:creationId xmlns:p14="http://schemas.microsoft.com/office/powerpoint/2010/main" val="1310315532"/>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12192000" cy="6320118"/>
          </a:xfrm>
          <a:prstGeom prst="rect">
            <a:avLst/>
          </a:prstGeom>
          <a:solidFill>
            <a:srgbClr val="E5A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537882"/>
            <a:ext cx="11013141" cy="6320118"/>
          </a:xfrm>
          <a:prstGeom prst="rect">
            <a:avLst/>
          </a:prstGeom>
          <a:solidFill>
            <a:srgbClr val="E5A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0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tGreen - 2 Line Headin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18429677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 Plain">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EF0006-636C-3248-9186-7D17E47EF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7123" y="1447460"/>
            <a:ext cx="7953964" cy="3217334"/>
          </a:xfrm>
          <a:prstGeom prst="rect">
            <a:avLst/>
          </a:prstGeom>
        </p:spPr>
      </p:pic>
    </p:spTree>
    <p:extLst>
      <p:ext uri="{BB962C8B-B14F-4D97-AF65-F5344CB8AC3E}">
        <p14:creationId xmlns:p14="http://schemas.microsoft.com/office/powerpoint/2010/main" val="19251330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Green - 1 Line Head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 For One Line</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428999"/>
            <a:ext cx="5157787" cy="528285"/>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209607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6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Green - 2 Line Headin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EE0F-D8E3-8445-9E72-12A021ADFB28}"/>
              </a:ext>
            </a:extLst>
          </p:cNvPr>
          <p:cNvSpPr>
            <a:spLocks noGrp="1"/>
          </p:cNvSpPr>
          <p:nvPr>
            <p:ph type="title" hasCustomPrompt="1"/>
          </p:nvPr>
        </p:nvSpPr>
        <p:spPr>
          <a:xfrm>
            <a:off x="1746913" y="2869296"/>
            <a:ext cx="10515600" cy="1325563"/>
          </a:xfrm>
          <a:prstGeom prst="rect">
            <a:avLst/>
          </a:prstGeom>
        </p:spPr>
        <p:txBody>
          <a:bodyPr>
            <a:normAutofit/>
          </a:bodyPr>
          <a:lstStyle>
            <a:lvl1pPr>
              <a:defRPr sz="4000" b="1" i="0">
                <a:solidFill>
                  <a:schemeClr val="bg1"/>
                </a:solidFill>
                <a:latin typeface="Century Gothic" panose="020B0502020202020204" pitchFamily="34" charset="0"/>
              </a:defRPr>
            </a:lvl1pPr>
          </a:lstStyle>
          <a:p>
            <a:r>
              <a:rPr lang="en-US"/>
              <a:t>Insert Heading Here</a:t>
            </a:r>
            <a:br>
              <a:rPr lang="en-US"/>
            </a:br>
            <a:r>
              <a:rPr lang="en-US"/>
              <a:t>For Two Lines</a:t>
            </a:r>
          </a:p>
        </p:txBody>
      </p:sp>
      <p:pic>
        <p:nvPicPr>
          <p:cNvPr id="8" name="Picture 7">
            <a:extLst>
              <a:ext uri="{FF2B5EF4-FFF2-40B4-BE49-F238E27FC236}">
                <a16:creationId xmlns:a16="http://schemas.microsoft.com/office/drawing/2014/main" id="{5DB5E42F-768A-1B4B-9ED5-13AD483157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49840" y="1085605"/>
            <a:ext cx="4180347" cy="1690926"/>
          </a:xfrm>
          <a:prstGeom prst="rect">
            <a:avLst/>
          </a:prstGeom>
        </p:spPr>
      </p:pic>
      <p:sp>
        <p:nvSpPr>
          <p:cNvPr id="15" name="Text Placeholder 2">
            <a:extLst>
              <a:ext uri="{FF2B5EF4-FFF2-40B4-BE49-F238E27FC236}">
                <a16:creationId xmlns:a16="http://schemas.microsoft.com/office/drawing/2014/main" id="{832498FD-0446-BC42-9845-1598FD91DCD0}"/>
              </a:ext>
            </a:extLst>
          </p:cNvPr>
          <p:cNvSpPr>
            <a:spLocks noGrp="1"/>
          </p:cNvSpPr>
          <p:nvPr>
            <p:ph type="body" idx="1" hasCustomPrompt="1"/>
          </p:nvPr>
        </p:nvSpPr>
        <p:spPr>
          <a:xfrm>
            <a:off x="1746913" y="3864440"/>
            <a:ext cx="5157787" cy="823912"/>
          </a:xfrm>
          <a:prstGeom prst="rect">
            <a:avLst/>
          </a:prstGeom>
        </p:spPr>
        <p:txBody>
          <a:bodyPr anchor="b"/>
          <a:lstStyle>
            <a:lvl1pPr marL="0" indent="0">
              <a:buNone/>
              <a:defRPr sz="2400" b="0" i="0">
                <a:solidFill>
                  <a:schemeClr val="bg1"/>
                </a:solidFill>
                <a:latin typeface="Century Gothic" panose="020B0502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Subhead Here</a:t>
            </a:r>
          </a:p>
        </p:txBody>
      </p:sp>
    </p:spTree>
    <p:extLst>
      <p:ext uri="{BB962C8B-B14F-4D97-AF65-F5344CB8AC3E}">
        <p14:creationId xmlns:p14="http://schemas.microsoft.com/office/powerpoint/2010/main" val="27874407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1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3B6B39F-9DBF-194C-ADB1-4AC4E30751A2}"/>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accent2"/>
                </a:solidFill>
              </a:defRPr>
            </a:lvl1pPr>
          </a:lstStyle>
          <a:p>
            <a:fld id="{0C0A3336-CFB5-BA42-A070-D8940AF22FF9}" type="slidenum">
              <a:rPr lang="en-US" smtClean="0"/>
              <a:pPr/>
              <a:t>‹#›</a:t>
            </a:fld>
            <a:endParaRPr lang="en-US"/>
          </a:p>
        </p:txBody>
      </p:sp>
    </p:spTree>
    <p:extLst>
      <p:ext uri="{BB962C8B-B14F-4D97-AF65-F5344CB8AC3E}">
        <p14:creationId xmlns:p14="http://schemas.microsoft.com/office/powerpoint/2010/main" val="2208995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39" r:id="rId30"/>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3B6B39F-9DBF-194C-ADB1-4AC4E30751A2}"/>
              </a:ext>
            </a:extLst>
          </p:cNvPr>
          <p:cNvSpPr>
            <a:spLocks noGrp="1"/>
          </p:cNvSpPr>
          <p:nvPr>
            <p:ph type="sldNum" sz="quarter" idx="4"/>
          </p:nvPr>
        </p:nvSpPr>
        <p:spPr>
          <a:xfrm>
            <a:off x="10980294" y="6368184"/>
            <a:ext cx="373505" cy="365125"/>
          </a:xfrm>
          <a:prstGeom prst="rect">
            <a:avLst/>
          </a:prstGeom>
        </p:spPr>
        <p:txBody>
          <a:bodyPr vert="horz" lIns="91440" tIns="45720" rIns="91440" bIns="45720" rtlCol="0" anchor="ctr"/>
          <a:lstStyle>
            <a:lvl1pPr algn="r">
              <a:defRPr sz="1200">
                <a:solidFill>
                  <a:schemeClr val="accent2"/>
                </a:solidFill>
              </a:defRPr>
            </a:lvl1pPr>
          </a:lstStyle>
          <a:p>
            <a:fld id="{0C0A3336-CFB5-BA42-A070-D8940AF22FF9}" type="slidenum">
              <a:rPr lang="en-US" smtClean="0"/>
              <a:pPr/>
              <a:t>‹#›</a:t>
            </a:fld>
            <a:endParaRPr lang="en-US"/>
          </a:p>
        </p:txBody>
      </p:sp>
    </p:spTree>
    <p:extLst>
      <p:ext uri="{BB962C8B-B14F-4D97-AF65-F5344CB8AC3E}">
        <p14:creationId xmlns:p14="http://schemas.microsoft.com/office/powerpoint/2010/main" val="22645640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8" r:id="rId29"/>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11.xml"/><Relationship Id="rId5" Type="http://schemas.openxmlformats.org/officeDocument/2006/relationships/image" Target="../media/image102.svg"/><Relationship Id="rId4" Type="http://schemas.openxmlformats.org/officeDocument/2006/relationships/image" Target="../media/image101.png"/></Relationships>
</file>

<file path=ppt/slides/_rels/slide12.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28.xml"/><Relationship Id="rId5" Type="http://schemas.openxmlformats.org/officeDocument/2006/relationships/image" Target="../media/image106.svg"/><Relationship Id="rId4" Type="http://schemas.openxmlformats.org/officeDocument/2006/relationships/image" Target="../media/image1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7.wmf"/><Relationship Id="rId39" Type="http://schemas.openxmlformats.org/officeDocument/2006/relationships/image" Target="../media/image67.png"/><Relationship Id="rId21" Type="http://schemas.openxmlformats.org/officeDocument/2006/relationships/image" Target="../media/image53.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50" Type="http://schemas.openxmlformats.org/officeDocument/2006/relationships/image" Target="../media/image78.png"/><Relationship Id="rId7" Type="http://schemas.openxmlformats.org/officeDocument/2006/relationships/image" Target="../media/image39.png"/><Relationship Id="rId2" Type="http://schemas.openxmlformats.org/officeDocument/2006/relationships/image" Target="../media/image10.png"/><Relationship Id="rId16" Type="http://schemas.openxmlformats.org/officeDocument/2006/relationships/image" Target="../media/image48.png"/><Relationship Id="rId29" Type="http://schemas.openxmlformats.org/officeDocument/2006/relationships/oleObject" Target="../embeddings/oleObject4.bin"/><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3" Type="http://schemas.openxmlformats.org/officeDocument/2006/relationships/image" Target="../media/image81.png"/><Relationship Id="rId5" Type="http://schemas.openxmlformats.org/officeDocument/2006/relationships/image" Target="../media/image37.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59.jpeg"/><Relationship Id="rId44" Type="http://schemas.openxmlformats.org/officeDocument/2006/relationships/image" Target="../media/image72.png"/><Relationship Id="rId52" Type="http://schemas.openxmlformats.org/officeDocument/2006/relationships/image" Target="../media/image80.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oleObject" Target="../embeddings/oleObject3.bin"/><Relationship Id="rId30" Type="http://schemas.openxmlformats.org/officeDocument/2006/relationships/oleObject" Target="../embeddings/oleObject5.bin"/><Relationship Id="rId35" Type="http://schemas.openxmlformats.org/officeDocument/2006/relationships/image" Target="../media/image63.png"/><Relationship Id="rId43" Type="http://schemas.openxmlformats.org/officeDocument/2006/relationships/image" Target="../media/image71.jpeg"/><Relationship Id="rId48" Type="http://schemas.openxmlformats.org/officeDocument/2006/relationships/image" Target="../media/image76.png"/><Relationship Id="rId8" Type="http://schemas.openxmlformats.org/officeDocument/2006/relationships/image" Target="../media/image40.png"/><Relationship Id="rId51" Type="http://schemas.openxmlformats.org/officeDocument/2006/relationships/image" Target="../media/image79.gif"/><Relationship Id="rId3" Type="http://schemas.openxmlformats.org/officeDocument/2006/relationships/image" Target="../media/image35.png"/><Relationship Id="rId12" Type="http://schemas.openxmlformats.org/officeDocument/2006/relationships/image" Target="../media/image44.jpeg"/><Relationship Id="rId17" Type="http://schemas.openxmlformats.org/officeDocument/2006/relationships/image" Target="../media/image49.png"/><Relationship Id="rId25" Type="http://schemas.openxmlformats.org/officeDocument/2006/relationships/oleObject" Target="../embeddings/oleObject2.bin"/><Relationship Id="rId33" Type="http://schemas.openxmlformats.org/officeDocument/2006/relationships/image" Target="../media/image61.jpeg"/><Relationship Id="rId38" Type="http://schemas.openxmlformats.org/officeDocument/2006/relationships/image" Target="../media/image66.png"/><Relationship Id="rId46" Type="http://schemas.openxmlformats.org/officeDocument/2006/relationships/image" Target="../media/image74.png"/><Relationship Id="rId20" Type="http://schemas.openxmlformats.org/officeDocument/2006/relationships/image" Target="../media/image52.png"/><Relationship Id="rId41" Type="http://schemas.openxmlformats.org/officeDocument/2006/relationships/image" Target="../media/image69.png"/><Relationship Id="rId54" Type="http://schemas.openxmlformats.org/officeDocument/2006/relationships/image" Target="../media/image82.png"/><Relationship Id="rId1" Type="http://schemas.openxmlformats.org/officeDocument/2006/relationships/slideLayout" Target="../slideLayouts/slideLayout30.xml"/><Relationship Id="rId6" Type="http://schemas.openxmlformats.org/officeDocument/2006/relationships/image" Target="../media/image38.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58.wmf"/><Relationship Id="rId36" Type="http://schemas.openxmlformats.org/officeDocument/2006/relationships/image" Target="../media/image64.png"/><Relationship Id="rId49"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slideLayout" Target="../slideLayouts/slideLayout29.xml"/><Relationship Id="rId7" Type="http://schemas.openxmlformats.org/officeDocument/2006/relationships/image" Target="../media/image8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3.emf"/><Relationship Id="rId11" Type="http://schemas.openxmlformats.org/officeDocument/2006/relationships/image" Target="../media/image88.png"/><Relationship Id="rId5" Type="http://schemas.openxmlformats.org/officeDocument/2006/relationships/oleObject" Target="../embeddings/oleObject6.bin"/><Relationship Id="rId10" Type="http://schemas.openxmlformats.org/officeDocument/2006/relationships/image" Target="../media/image87.jpeg"/><Relationship Id="rId4" Type="http://schemas.openxmlformats.org/officeDocument/2006/relationships/notesSlide" Target="../notesSlides/notesSlide1.xml"/><Relationship Id="rId9" Type="http://schemas.openxmlformats.org/officeDocument/2006/relationships/image" Target="../media/image8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8.xml"/><Relationship Id="rId1" Type="http://schemas.openxmlformats.org/officeDocument/2006/relationships/tags" Target="../tags/tag4.xml"/><Relationship Id="rId5" Type="http://schemas.openxmlformats.org/officeDocument/2006/relationships/image" Target="../media/image89.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3.svg"/><Relationship Id="rId3" Type="http://schemas.openxmlformats.org/officeDocument/2006/relationships/oleObject" Target="../embeddings/oleObject8.bin"/><Relationship Id="rId7" Type="http://schemas.openxmlformats.org/officeDocument/2006/relationships/diagramQuickStyle" Target="../diagrams/quickStyle1.xml"/><Relationship Id="rId12" Type="http://schemas.openxmlformats.org/officeDocument/2006/relationships/image" Target="../media/image92.png"/><Relationship Id="rId2" Type="http://schemas.openxmlformats.org/officeDocument/2006/relationships/slideLayout" Target="../slideLayouts/slideLayout58.xml"/><Relationship Id="rId16" Type="http://schemas.openxmlformats.org/officeDocument/2006/relationships/image" Target="../media/image96.png"/><Relationship Id="rId1" Type="http://schemas.openxmlformats.org/officeDocument/2006/relationships/tags" Target="../tags/tag5.xml"/><Relationship Id="rId6" Type="http://schemas.openxmlformats.org/officeDocument/2006/relationships/diagramLayout" Target="../diagrams/layout1.xml"/><Relationship Id="rId11" Type="http://schemas.openxmlformats.org/officeDocument/2006/relationships/image" Target="../media/image91.svg"/><Relationship Id="rId5" Type="http://schemas.openxmlformats.org/officeDocument/2006/relationships/diagramData" Target="../diagrams/data1.xml"/><Relationship Id="rId15" Type="http://schemas.openxmlformats.org/officeDocument/2006/relationships/image" Target="../media/image95.svg"/><Relationship Id="rId10" Type="http://schemas.openxmlformats.org/officeDocument/2006/relationships/image" Target="../media/image90.png"/><Relationship Id="rId4" Type="http://schemas.openxmlformats.org/officeDocument/2006/relationships/image" Target="../media/image83.emf"/><Relationship Id="rId9" Type="http://schemas.microsoft.com/office/2007/relationships/diagramDrawing" Target="../diagrams/drawing1.xml"/><Relationship Id="rId14" Type="http://schemas.openxmlformats.org/officeDocument/2006/relationships/image" Target="../media/image94.png"/></Relationships>
</file>

<file path=ppt/slides/_rels/slide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97.emf"/><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oleObject" Target="../embeddings/oleObject9.bin"/><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3.xml"/><Relationship Id="rId5" Type="http://schemas.openxmlformats.org/officeDocument/2006/relationships/tags" Target="../tags/tag10.xml"/><Relationship Id="rId10" Type="http://schemas.openxmlformats.org/officeDocument/2006/relationships/slideLayout" Target="../slideLayouts/slideLayout28.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0B29-8C11-44B4-BF9A-5EA12550E717}"/>
              </a:ext>
            </a:extLst>
          </p:cNvPr>
          <p:cNvSpPr>
            <a:spLocks noGrp="1"/>
          </p:cNvSpPr>
          <p:nvPr>
            <p:ph type="title"/>
          </p:nvPr>
        </p:nvSpPr>
        <p:spPr/>
        <p:txBody>
          <a:bodyPr/>
          <a:lstStyle/>
          <a:p>
            <a:r>
              <a:rPr lang="en-GB"/>
              <a:t>The LEAF Coalition</a:t>
            </a:r>
          </a:p>
        </p:txBody>
      </p:sp>
      <p:sp>
        <p:nvSpPr>
          <p:cNvPr id="3" name="Slide Number Placeholder 2">
            <a:extLst>
              <a:ext uri="{FF2B5EF4-FFF2-40B4-BE49-F238E27FC236}">
                <a16:creationId xmlns:a16="http://schemas.microsoft.com/office/drawing/2014/main" id="{43557736-7927-4B4E-AB19-329D684B8B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A3336-CFB5-BA42-A070-D8940AF22FF9}" type="slidenum">
              <a:rPr kumimoji="0" lang="en-US" sz="1200" b="0" i="0" u="none" strike="noStrike" kern="1200" cap="none" spc="0" normalizeH="0" baseline="0" noProof="0" smtClean="0">
                <a:ln>
                  <a:noFill/>
                </a:ln>
                <a:solidFill>
                  <a:srgbClr val="54543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4543B"/>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C097176-5B82-45E9-BA51-715B07572B78}"/>
              </a:ext>
            </a:extLst>
          </p:cNvPr>
          <p:cNvSpPr>
            <a:spLocks noGrp="1"/>
          </p:cNvSpPr>
          <p:nvPr>
            <p:ph type="body" idx="1"/>
          </p:nvPr>
        </p:nvSpPr>
        <p:spPr>
          <a:xfrm>
            <a:off x="1746913" y="3429000"/>
            <a:ext cx="5157787" cy="823912"/>
          </a:xfrm>
        </p:spPr>
        <p:txBody>
          <a:bodyPr/>
          <a:lstStyle/>
          <a:p>
            <a:r>
              <a:rPr lang="en-GB"/>
              <a:t>Lowering Emissions by Accelerating Forest finance</a:t>
            </a:r>
          </a:p>
        </p:txBody>
      </p:sp>
      <p:pic>
        <p:nvPicPr>
          <p:cNvPr id="5" name="Picture 10" descr="Emergent - Idealist">
            <a:extLst>
              <a:ext uri="{FF2B5EF4-FFF2-40B4-BE49-F238E27FC236}">
                <a16:creationId xmlns:a16="http://schemas.microsoft.com/office/drawing/2014/main" id="{A695BCF3-8A1D-4FEB-8522-35308E6CE45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53600" y="5867400"/>
            <a:ext cx="2121043" cy="75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0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B8B4EA99-D22A-3624-9B82-20ECA38A9A2D}"/>
              </a:ext>
            </a:extLst>
          </p:cNvPr>
          <p:cNvSpPr>
            <a:spLocks noGrp="1"/>
          </p:cNvSpPr>
          <p:nvPr>
            <p:ph type="chart" idx="2"/>
          </p:nvPr>
        </p:nvSpPr>
        <p:spPr/>
      </p:sp>
      <p:sp>
        <p:nvSpPr>
          <p:cNvPr id="3" name="Title 2">
            <a:extLst>
              <a:ext uri="{FF2B5EF4-FFF2-40B4-BE49-F238E27FC236}">
                <a16:creationId xmlns:a16="http://schemas.microsoft.com/office/drawing/2014/main" id="{EA29B9A9-A2E3-F6A1-C874-4910362368CF}"/>
              </a:ext>
            </a:extLst>
          </p:cNvPr>
          <p:cNvSpPr>
            <a:spLocks noGrp="1"/>
          </p:cNvSpPr>
          <p:nvPr>
            <p:ph type="title"/>
          </p:nvPr>
        </p:nvSpPr>
        <p:spPr/>
        <p:txBody>
          <a:bodyPr>
            <a:normAutofit/>
          </a:bodyPr>
          <a:lstStyle/>
          <a:p>
            <a:r>
              <a:rPr lang="en-BR" sz="2800">
                <a:solidFill>
                  <a:schemeClr val="accent1"/>
                </a:solidFill>
              </a:rPr>
              <a:t>Arquitetura legal das transaçoes </a:t>
            </a:r>
          </a:p>
        </p:txBody>
      </p:sp>
      <p:sp>
        <p:nvSpPr>
          <p:cNvPr id="4" name="Slide Number Placeholder 3">
            <a:extLst>
              <a:ext uri="{FF2B5EF4-FFF2-40B4-BE49-F238E27FC236}">
                <a16:creationId xmlns:a16="http://schemas.microsoft.com/office/drawing/2014/main" id="{48838BFC-78E2-1478-3D1F-A5B8921AE4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26" name="Picture 2" descr="Diagram&#10;&#10;Description automatically generated">
            <a:extLst>
              <a:ext uri="{FF2B5EF4-FFF2-40B4-BE49-F238E27FC236}">
                <a16:creationId xmlns:a16="http://schemas.microsoft.com/office/drawing/2014/main" id="{651D16DA-BF92-3F0E-55C4-DC2F7A9AA3F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263802"/>
            <a:ext cx="12733739" cy="4641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FF2520-6CED-82C2-BEDF-745024167CDF}"/>
              </a:ext>
            </a:extLst>
          </p:cNvPr>
          <p:cNvSpPr txBox="1"/>
          <p:nvPr/>
        </p:nvSpPr>
        <p:spPr>
          <a:xfrm>
            <a:off x="7833360" y="4081324"/>
            <a:ext cx="1417320" cy="1219200"/>
          </a:xfrm>
          <a:prstGeom prst="rect">
            <a:avLst/>
          </a:prstGeom>
          <a:noFill/>
          <a:ln w="76200">
            <a:solidFill>
              <a:schemeClr val="bg2"/>
            </a:solidFill>
          </a:ln>
        </p:spPr>
        <p:txBody>
          <a:bodyPr wrap="square" rtlCol="0">
            <a:spAutoFit/>
          </a:bodyPr>
          <a:lstStyle/>
          <a:p>
            <a:endParaRPr lang="en-BR"/>
          </a:p>
        </p:txBody>
      </p:sp>
    </p:spTree>
    <p:extLst>
      <p:ext uri="{BB962C8B-B14F-4D97-AF65-F5344CB8AC3E}">
        <p14:creationId xmlns:p14="http://schemas.microsoft.com/office/powerpoint/2010/main" val="30012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10AB63-410A-4914-B7CD-9B30F7473728}"/>
              </a:ext>
            </a:extLst>
          </p:cNvPr>
          <p:cNvSpPr>
            <a:spLocks noGrp="1"/>
          </p:cNvSpPr>
          <p:nvPr>
            <p:ph type="sldNum" idx="12"/>
          </p:nvPr>
        </p:nvSpPr>
        <p:spPr>
          <a:xfrm>
            <a:off x="11556028" y="6189157"/>
            <a:ext cx="373505"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1pPr>
            <a:lvl2pPr marL="0" marR="0" lvl="1"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2pPr>
            <a:lvl3pPr marL="0" marR="0" lvl="2"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3pPr>
            <a:lvl4pPr marL="0" marR="0" lvl="3"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4pPr>
            <a:lvl5pPr marL="0" marR="0" lvl="4"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6" name="TextBox 5">
            <a:extLst>
              <a:ext uri="{FF2B5EF4-FFF2-40B4-BE49-F238E27FC236}">
                <a16:creationId xmlns:a16="http://schemas.microsoft.com/office/drawing/2014/main" id="{5B21D9B1-78CC-4A36-494F-87B3D091AD3E}"/>
              </a:ext>
            </a:extLst>
          </p:cNvPr>
          <p:cNvSpPr txBox="1"/>
          <p:nvPr/>
        </p:nvSpPr>
        <p:spPr>
          <a:xfrm>
            <a:off x="461621" y="555395"/>
            <a:ext cx="11078078" cy="523220"/>
          </a:xfrm>
          <a:prstGeom prst="rect">
            <a:avLst/>
          </a:prstGeom>
          <a:noFill/>
        </p:spPr>
        <p:txBody>
          <a:bodyPr wrap="square" rtlCol="0">
            <a:spAutoFit/>
          </a:bodyPr>
          <a:lstStyle/>
          <a:p>
            <a:r>
              <a:rPr lang="pt-BR" sz="2800" b="1">
                <a:solidFill>
                  <a:schemeClr val="accent1"/>
                </a:solidFill>
                <a:latin typeface="Century Gothic" panose="020B0502020202020204" pitchFamily="34" charset="0"/>
              </a:rPr>
              <a:t>Princípios do ERPA = </a:t>
            </a:r>
            <a:r>
              <a:rPr lang="en-US" sz="2800" b="1" i="1">
                <a:solidFill>
                  <a:schemeClr val="accent1"/>
                </a:solidFill>
                <a:latin typeface="Century Gothic" panose="020B0502020202020204" pitchFamily="34" charset="0"/>
              </a:rPr>
              <a:t>Emissions Reductions Purchase Agreement </a:t>
            </a:r>
            <a:endParaRPr lang="pt-BR" sz="2800" b="1">
              <a:solidFill>
                <a:schemeClr val="accent1"/>
              </a:solidFill>
              <a:latin typeface="Century Gothic" panose="020B0502020202020204" pitchFamily="34" charset="0"/>
            </a:endParaRPr>
          </a:p>
        </p:txBody>
      </p:sp>
      <p:sp>
        <p:nvSpPr>
          <p:cNvPr id="7" name="TextBox 6">
            <a:extLst>
              <a:ext uri="{FF2B5EF4-FFF2-40B4-BE49-F238E27FC236}">
                <a16:creationId xmlns:a16="http://schemas.microsoft.com/office/drawing/2014/main" id="{49ECC5A3-CAB3-F0FD-C51B-F4C87E75F552}"/>
              </a:ext>
            </a:extLst>
          </p:cNvPr>
          <p:cNvSpPr txBox="1"/>
          <p:nvPr/>
        </p:nvSpPr>
        <p:spPr>
          <a:xfrm>
            <a:off x="838201" y="1274564"/>
            <a:ext cx="8610600" cy="4370427"/>
          </a:xfrm>
          <a:prstGeom prst="rect">
            <a:avLst/>
          </a:prstGeom>
          <a:noFill/>
        </p:spPr>
        <p:txBody>
          <a:bodyPr wrap="square" lIns="91440" tIns="45720" rIns="91440" bIns="45720" rtlCol="0" anchor="t">
            <a:spAutoFit/>
          </a:bodyPr>
          <a:lstStyle/>
          <a:p>
            <a:pPr>
              <a:spcAft>
                <a:spcPts val="600"/>
              </a:spcAft>
            </a:pPr>
            <a:endParaRPr lang="pt-BR">
              <a:latin typeface="Century Gothic" panose="020B0502020202020204" pitchFamily="34" charset="0"/>
            </a:endParaRPr>
          </a:p>
          <a:p>
            <a:pPr>
              <a:spcAft>
                <a:spcPts val="600"/>
              </a:spcAft>
            </a:pPr>
            <a:r>
              <a:rPr lang="pt-BR" sz="2000" b="1">
                <a:solidFill>
                  <a:schemeClr val="accent1"/>
                </a:solidFill>
                <a:latin typeface="Century Gothic" panose="020B0502020202020204" pitchFamily="34" charset="0"/>
              </a:rPr>
              <a:t>Acordo de compra de Redução de Emissões (</a:t>
            </a:r>
            <a:r>
              <a:rPr lang="pt-BR" sz="2000" b="1" err="1">
                <a:solidFill>
                  <a:schemeClr val="accent1"/>
                </a:solidFill>
                <a:latin typeface="Century Gothic" panose="020B0502020202020204" pitchFamily="34" charset="0"/>
              </a:rPr>
              <a:t>Ers</a:t>
            </a:r>
            <a:r>
              <a:rPr lang="pt-BR" sz="2000" b="1">
                <a:solidFill>
                  <a:schemeClr val="accent1"/>
                </a:solidFill>
                <a:latin typeface="Century Gothic" panose="020B0502020202020204" pitchFamily="34" charset="0"/>
              </a:rPr>
              <a:t>)</a:t>
            </a:r>
            <a:endParaRPr lang="pt-BR" sz="2000" b="1">
              <a:solidFill>
                <a:schemeClr val="accent1"/>
              </a:solidFill>
              <a:latin typeface="Century Gothic" panose="020B0502020202020204" pitchFamily="34" charset="0"/>
              <a:cs typeface="Arial"/>
            </a:endParaRPr>
          </a:p>
          <a:p>
            <a:pPr marL="742950" lvl="1" indent="-285750">
              <a:spcAft>
                <a:spcPts val="600"/>
              </a:spcAft>
              <a:buFont typeface="Wingdings" pitchFamily="2" charset="2"/>
              <a:buChar char="§"/>
            </a:pPr>
            <a:r>
              <a:rPr lang="pt-BR">
                <a:latin typeface="Century Gothic" panose="020B0502020202020204" pitchFamily="34" charset="0"/>
              </a:rPr>
              <a:t>Acordo assinado </a:t>
            </a:r>
            <a:r>
              <a:rPr lang="pt-BR" b="1">
                <a:latin typeface="Century Gothic" panose="020B0502020202020204" pitchFamily="34" charset="0"/>
              </a:rPr>
              <a:t>entre a </a:t>
            </a:r>
            <a:r>
              <a:rPr lang="pt-BR" b="1" err="1">
                <a:latin typeface="Century Gothic" panose="020B0502020202020204" pitchFamily="34" charset="0"/>
              </a:rPr>
              <a:t>Emergent</a:t>
            </a:r>
            <a:r>
              <a:rPr lang="pt-BR" b="1">
                <a:latin typeface="Century Gothic" panose="020B0502020202020204" pitchFamily="34" charset="0"/>
              </a:rPr>
              <a:t> e cada jurisdição </a:t>
            </a:r>
            <a:r>
              <a:rPr lang="pt-BR">
                <a:latin typeface="Century Gothic" panose="020B0502020202020204" pitchFamily="34" charset="0"/>
              </a:rPr>
              <a:t>fornecedora, denominada ‘</a:t>
            </a:r>
            <a:r>
              <a:rPr lang="pt-BR" i="1">
                <a:latin typeface="Century Gothic" panose="020B0502020202020204" pitchFamily="34" charset="0"/>
              </a:rPr>
              <a:t>Host </a:t>
            </a:r>
            <a:r>
              <a:rPr lang="pt-BR" i="1" err="1">
                <a:latin typeface="Century Gothic" panose="020B0502020202020204" pitchFamily="34" charset="0"/>
              </a:rPr>
              <a:t>Jurisdiction</a:t>
            </a:r>
            <a:r>
              <a:rPr lang="pt-BR" i="1">
                <a:latin typeface="Century Gothic" panose="020B0502020202020204" pitchFamily="34" charset="0"/>
              </a:rPr>
              <a:t>’</a:t>
            </a:r>
            <a:r>
              <a:rPr lang="pt-BR">
                <a:latin typeface="Century Gothic" panose="020B0502020202020204" pitchFamily="34" charset="0"/>
              </a:rPr>
              <a:t> </a:t>
            </a:r>
            <a:endParaRPr lang="pt-BR">
              <a:latin typeface="Century Gothic" panose="020B0502020202020204" pitchFamily="34" charset="0"/>
              <a:cs typeface="Arial"/>
            </a:endParaRPr>
          </a:p>
          <a:p>
            <a:pPr marL="742950" lvl="1" indent="-285750">
              <a:spcAft>
                <a:spcPts val="600"/>
              </a:spcAft>
              <a:buFont typeface="Wingdings" pitchFamily="2" charset="2"/>
              <a:buChar char="§"/>
            </a:pPr>
            <a:r>
              <a:rPr lang="pt-BR">
                <a:latin typeface="Century Gothic" panose="020B0502020202020204" pitchFamily="34" charset="0"/>
              </a:rPr>
              <a:t>Fornece todos os termos e condições para transação, </a:t>
            </a:r>
            <a:r>
              <a:rPr lang="pt-BR" b="1">
                <a:latin typeface="Century Gothic" panose="020B0502020202020204" pitchFamily="34" charset="0"/>
              </a:rPr>
              <a:t>negociados e concordados entre a </a:t>
            </a:r>
            <a:r>
              <a:rPr lang="pt-BR" b="1" err="1">
                <a:latin typeface="Century Gothic" panose="020B0502020202020204" pitchFamily="34" charset="0"/>
              </a:rPr>
              <a:t>Emergent</a:t>
            </a:r>
            <a:r>
              <a:rPr lang="pt-BR" b="1">
                <a:latin typeface="Century Gothic" panose="020B0502020202020204" pitchFamily="34" charset="0"/>
              </a:rPr>
              <a:t> e a Jurisdição</a:t>
            </a:r>
            <a:endParaRPr lang="pt-BR" b="1">
              <a:latin typeface="Century Gothic" panose="020B0502020202020204" pitchFamily="34" charset="0"/>
              <a:cs typeface="Arial"/>
            </a:endParaRPr>
          </a:p>
          <a:p>
            <a:pPr>
              <a:spcAft>
                <a:spcPts val="600"/>
              </a:spcAft>
            </a:pPr>
            <a:endParaRPr lang="pt-BR">
              <a:latin typeface="Century Gothic" panose="020B0502020202020204" pitchFamily="34" charset="0"/>
            </a:endParaRPr>
          </a:p>
          <a:p>
            <a:pPr>
              <a:spcAft>
                <a:spcPts val="600"/>
              </a:spcAft>
            </a:pPr>
            <a:r>
              <a:rPr lang="pt-BR" sz="2000" b="1">
                <a:solidFill>
                  <a:schemeClr val="accent1"/>
                </a:solidFill>
                <a:latin typeface="Century Gothic" panose="020B0502020202020204" pitchFamily="34" charset="0"/>
              </a:rPr>
              <a:t>Princípios </a:t>
            </a:r>
          </a:p>
          <a:p>
            <a:pPr marL="800100" lvl="1" indent="-342900">
              <a:spcAft>
                <a:spcPts val="600"/>
              </a:spcAft>
              <a:buFont typeface="Arial" panose="020B0604020202020204" pitchFamily="34" charset="0"/>
              <a:buChar char="•"/>
            </a:pPr>
            <a:r>
              <a:rPr lang="en-US" i="1">
                <a:latin typeface="Century Gothic" panose="020B0502020202020204" pitchFamily="34" charset="0"/>
              </a:rPr>
              <a:t>Forward contract </a:t>
            </a:r>
            <a:r>
              <a:rPr lang="pt-BR">
                <a:latin typeface="Century Gothic" panose="020B0502020202020204" pitchFamily="34" charset="0"/>
              </a:rPr>
              <a:t>= acordo </a:t>
            </a:r>
            <a:r>
              <a:rPr lang="pt-BR" b="1">
                <a:latin typeface="Century Gothic" panose="020B0502020202020204" pitchFamily="34" charset="0"/>
              </a:rPr>
              <a:t>futuro</a:t>
            </a:r>
            <a:r>
              <a:rPr lang="pt-BR">
                <a:latin typeface="Century Gothic" panose="020B0502020202020204" pitchFamily="34" charset="0"/>
              </a:rPr>
              <a:t> de compra e venda o pago</a:t>
            </a:r>
          </a:p>
          <a:p>
            <a:pPr marL="800100" lvl="1" indent="-342900">
              <a:spcAft>
                <a:spcPts val="600"/>
              </a:spcAft>
              <a:buFont typeface="Arial" panose="020B0604020202020204" pitchFamily="34" charset="0"/>
              <a:buChar char="•"/>
            </a:pPr>
            <a:r>
              <a:rPr lang="pt-BR">
                <a:latin typeface="Century Gothic" panose="020B0502020202020204" pitchFamily="34" charset="0"/>
                <a:cs typeface="Arial"/>
              </a:rPr>
              <a:t>10$ preço garantido, na revenda, Reversão do lucro para a HJ</a:t>
            </a:r>
            <a:endParaRPr lang="pt-BR" i="1">
              <a:latin typeface="Century Gothic" panose="020B0502020202020204" pitchFamily="34" charset="0"/>
            </a:endParaRPr>
          </a:p>
          <a:p>
            <a:pPr marL="800100" lvl="1" indent="-342900">
              <a:spcAft>
                <a:spcPts val="600"/>
              </a:spcAft>
              <a:buFont typeface="Arial" panose="020B0604020202020204" pitchFamily="34" charset="0"/>
              <a:buChar char="•"/>
            </a:pPr>
            <a:r>
              <a:rPr lang="pt-BR">
                <a:latin typeface="Century Gothic" panose="020B0502020202020204" pitchFamily="34" charset="0"/>
              </a:rPr>
              <a:t>O ERPA é ‘</a:t>
            </a:r>
            <a:r>
              <a:rPr lang="en-US" b="1" i="1">
                <a:latin typeface="Century Gothic" panose="020B0502020202020204" pitchFamily="34" charset="0"/>
              </a:rPr>
              <a:t>Unit </a:t>
            </a:r>
            <a:r>
              <a:rPr lang="en-US" b="1" i="1" err="1">
                <a:latin typeface="Century Gothic" panose="020B0502020202020204" pitchFamily="34" charset="0"/>
              </a:rPr>
              <a:t>Contigent</a:t>
            </a:r>
            <a:r>
              <a:rPr lang="en-US">
                <a:latin typeface="Century Gothic" panose="020B0502020202020204" pitchFamily="34" charset="0"/>
              </a:rPr>
              <a:t>’</a:t>
            </a:r>
            <a:r>
              <a:rPr lang="en-US">
                <a:latin typeface="Century Gothic" panose="020B0502020202020204" pitchFamily="34" charset="0"/>
                <a:cs typeface="Arial"/>
              </a:rPr>
              <a:t>: </a:t>
            </a:r>
            <a:r>
              <a:rPr lang="pt-BR">
                <a:latin typeface="Century Gothic" panose="020B0502020202020204" pitchFamily="34" charset="0"/>
              </a:rPr>
              <a:t>O HJ venderá e entregará e o Comprador comprará e aceitará as </a:t>
            </a:r>
            <a:r>
              <a:rPr lang="pt-BR" err="1">
                <a:latin typeface="Century Gothic" panose="020B0502020202020204" pitchFamily="34" charset="0"/>
              </a:rPr>
              <a:t>ERs</a:t>
            </a:r>
            <a:r>
              <a:rPr lang="pt-BR">
                <a:latin typeface="Century Gothic" panose="020B0502020202020204" pitchFamily="34" charset="0"/>
              </a:rPr>
              <a:t> contratuais </a:t>
            </a:r>
            <a:r>
              <a:rPr lang="pt-BR" u="sng">
                <a:latin typeface="Century Gothic" panose="020B0502020202020204" pitchFamily="34" charset="0"/>
              </a:rPr>
              <a:t>somente na medida em que as </a:t>
            </a:r>
            <a:r>
              <a:rPr lang="pt-BR" u="sng" err="1">
                <a:latin typeface="Century Gothic" panose="020B0502020202020204" pitchFamily="34" charset="0"/>
              </a:rPr>
              <a:t>ERs</a:t>
            </a:r>
            <a:r>
              <a:rPr lang="pt-BR" u="sng">
                <a:latin typeface="Century Gothic" panose="020B0502020202020204" pitchFamily="34" charset="0"/>
              </a:rPr>
              <a:t> contratuais forem emitidas</a:t>
            </a:r>
            <a:endParaRPr lang="pt-BR">
              <a:latin typeface="Century Gothic" panose="020B0502020202020204" pitchFamily="34" charset="0"/>
            </a:endParaRPr>
          </a:p>
        </p:txBody>
      </p:sp>
      <p:pic>
        <p:nvPicPr>
          <p:cNvPr id="3" name="Graphic 2" descr="Contract outline">
            <a:extLst>
              <a:ext uri="{FF2B5EF4-FFF2-40B4-BE49-F238E27FC236}">
                <a16:creationId xmlns:a16="http://schemas.microsoft.com/office/drawing/2014/main" id="{4500E74F-A67C-65D3-4AD6-CB5FBC3B037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8092" y="1905000"/>
            <a:ext cx="1210722" cy="1210722"/>
          </a:xfrm>
          <a:prstGeom prst="rect">
            <a:avLst/>
          </a:prstGeom>
        </p:spPr>
      </p:pic>
      <p:pic>
        <p:nvPicPr>
          <p:cNvPr id="8" name="Graphic 7" descr="Handshake outline">
            <a:extLst>
              <a:ext uri="{FF2B5EF4-FFF2-40B4-BE49-F238E27FC236}">
                <a16:creationId xmlns:a16="http://schemas.microsoft.com/office/drawing/2014/main" id="{DE0F2493-D052-4B12-EF9A-69F1ED03B80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5306" y="4203717"/>
            <a:ext cx="1210722" cy="1210722"/>
          </a:xfrm>
          <a:prstGeom prst="rect">
            <a:avLst/>
          </a:prstGeom>
        </p:spPr>
      </p:pic>
    </p:spTree>
    <p:extLst>
      <p:ext uri="{BB962C8B-B14F-4D97-AF65-F5344CB8AC3E}">
        <p14:creationId xmlns:p14="http://schemas.microsoft.com/office/powerpoint/2010/main" val="164569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0D7DD-FC16-1548-14ED-6E294FD69DC6}"/>
              </a:ext>
            </a:extLst>
          </p:cNvPr>
          <p:cNvSpPr>
            <a:spLocks noGrp="1"/>
          </p:cNvSpPr>
          <p:nvPr>
            <p:ph type="title"/>
          </p:nvPr>
        </p:nvSpPr>
        <p:spPr/>
        <p:txBody>
          <a:bodyPr>
            <a:normAutofit/>
          </a:bodyPr>
          <a:lstStyle/>
          <a:p>
            <a:r>
              <a:rPr lang="en-BR" sz="2800">
                <a:solidFill>
                  <a:schemeClr val="accent1"/>
                </a:solidFill>
              </a:rPr>
              <a:t>R</a:t>
            </a:r>
            <a:r>
              <a:rPr lang="en-US" sz="2800">
                <a:solidFill>
                  <a:schemeClr val="accent1"/>
                </a:solidFill>
              </a:rPr>
              <a:t>e</a:t>
            </a:r>
            <a:r>
              <a:rPr lang="en-BR" sz="2800">
                <a:solidFill>
                  <a:schemeClr val="accent1"/>
                </a:solidFill>
              </a:rPr>
              <a:t>sponsabilidades do intermedi</a:t>
            </a:r>
            <a:r>
              <a:rPr lang="en-US" sz="2800" err="1">
                <a:solidFill>
                  <a:schemeClr val="accent1"/>
                </a:solidFill>
              </a:rPr>
              <a:t>á</a:t>
            </a:r>
            <a:r>
              <a:rPr lang="en-BR" sz="2800">
                <a:solidFill>
                  <a:schemeClr val="accent1"/>
                </a:solidFill>
              </a:rPr>
              <a:t>rio financeiro</a:t>
            </a:r>
          </a:p>
        </p:txBody>
      </p:sp>
      <p:sp>
        <p:nvSpPr>
          <p:cNvPr id="4" name="Slide Number Placeholder 3">
            <a:extLst>
              <a:ext uri="{FF2B5EF4-FFF2-40B4-BE49-F238E27FC236}">
                <a16:creationId xmlns:a16="http://schemas.microsoft.com/office/drawing/2014/main" id="{4FE9B2E6-3F95-9536-4F48-84439CAD1D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Rectangle 4">
            <a:extLst>
              <a:ext uri="{FF2B5EF4-FFF2-40B4-BE49-F238E27FC236}">
                <a16:creationId xmlns:a16="http://schemas.microsoft.com/office/drawing/2014/main" id="{C903A83C-3F51-CF0F-8E80-1DC3EAC4A1F3}"/>
              </a:ext>
            </a:extLst>
          </p:cNvPr>
          <p:cNvSpPr/>
          <p:nvPr/>
        </p:nvSpPr>
        <p:spPr>
          <a:xfrm>
            <a:off x="990600" y="1296459"/>
            <a:ext cx="7010400" cy="4616648"/>
          </a:xfrm>
          <a:prstGeom prst="rect">
            <a:avLst/>
          </a:prstGeom>
        </p:spPr>
        <p:txBody>
          <a:bodyPr wrap="square">
            <a:spAutoFit/>
          </a:bodyPr>
          <a:lstStyle/>
          <a:p>
            <a:pPr marL="457200" indent="-457200" fontAlgn="base">
              <a:spcAft>
                <a:spcPts val="1200"/>
              </a:spcAft>
              <a:buFont typeface="+mj-lt"/>
              <a:buAutoNum type="arabicPeriod"/>
            </a:pPr>
            <a:r>
              <a:rPr lang="pt-BR" b="1">
                <a:latin typeface="Century Gothic" panose="020B0502020202020204" pitchFamily="34" charset="0"/>
              </a:rPr>
              <a:t>Revisar</a:t>
            </a:r>
            <a:r>
              <a:rPr lang="pt-BR">
                <a:latin typeface="Century Gothic" panose="020B0502020202020204" pitchFamily="34" charset="0"/>
              </a:rPr>
              <a:t> o Quadro de Investimento da jurisdição e verificar a consistência com o plano de repartição de beneficio</a:t>
            </a:r>
          </a:p>
          <a:p>
            <a:pPr marL="457200" indent="-457200" fontAlgn="base">
              <a:spcAft>
                <a:spcPts val="1200"/>
              </a:spcAft>
              <a:buFont typeface="+mj-lt"/>
              <a:buAutoNum type="arabicPeriod"/>
            </a:pPr>
            <a:r>
              <a:rPr lang="pt-BR" b="1">
                <a:latin typeface="Century Gothic" panose="020B0502020202020204" pitchFamily="34" charset="0"/>
              </a:rPr>
              <a:t>Rever e acordar </a:t>
            </a:r>
            <a:r>
              <a:rPr lang="pt-BR">
                <a:latin typeface="Century Gothic" panose="020B0502020202020204" pitchFamily="34" charset="0"/>
              </a:rPr>
              <a:t>com a HJ o processo de seleção das Agencias Implementadoras (AI)</a:t>
            </a:r>
          </a:p>
          <a:p>
            <a:pPr marL="457200" indent="-457200" fontAlgn="base">
              <a:spcAft>
                <a:spcPts val="1200"/>
              </a:spcAft>
              <a:buFont typeface="+mj-lt"/>
              <a:buAutoNum type="arabicPeriod"/>
            </a:pPr>
            <a:r>
              <a:rPr lang="pt-BR" b="1">
                <a:latin typeface="Century Gothic" panose="020B0502020202020204" pitchFamily="34" charset="0"/>
              </a:rPr>
              <a:t>Avaliar </a:t>
            </a:r>
            <a:r>
              <a:rPr lang="pt-BR">
                <a:latin typeface="Century Gothic" panose="020B0502020202020204" pitchFamily="34" charset="0"/>
              </a:rPr>
              <a:t>a capacidade/experiência técnica da AI para implementar as atividades propostas</a:t>
            </a:r>
          </a:p>
          <a:p>
            <a:pPr marL="457200" indent="-457200" fontAlgn="base">
              <a:spcAft>
                <a:spcPts val="1200"/>
              </a:spcAft>
              <a:buFont typeface="+mj-lt"/>
              <a:buAutoNum type="arabicPeriod"/>
            </a:pPr>
            <a:r>
              <a:rPr lang="pt-BR" b="1">
                <a:latin typeface="Century Gothic" panose="020B0502020202020204" pitchFamily="34" charset="0"/>
              </a:rPr>
              <a:t>Aplicar</a:t>
            </a:r>
            <a:r>
              <a:rPr lang="pt-BR">
                <a:latin typeface="Century Gothic" panose="020B0502020202020204" pitchFamily="34" charset="0"/>
              </a:rPr>
              <a:t> o processo de avaliação de salvaguardas</a:t>
            </a:r>
          </a:p>
          <a:p>
            <a:pPr marL="457200" indent="-457200" fontAlgn="base">
              <a:spcAft>
                <a:spcPts val="1200"/>
              </a:spcAft>
              <a:buFont typeface="+mj-lt"/>
              <a:buAutoNum type="arabicPeriod"/>
            </a:pPr>
            <a:r>
              <a:rPr lang="pt-BR" b="1">
                <a:latin typeface="Century Gothic" panose="020B0502020202020204" pitchFamily="34" charset="0"/>
              </a:rPr>
              <a:t>Desembolsar</a:t>
            </a:r>
            <a:r>
              <a:rPr lang="pt-BR">
                <a:latin typeface="Century Gothic" panose="020B0502020202020204" pitchFamily="34" charset="0"/>
              </a:rPr>
              <a:t> fundos às Entidades Implementadoras</a:t>
            </a:r>
          </a:p>
          <a:p>
            <a:pPr marL="457200" indent="-457200" fontAlgn="base">
              <a:spcAft>
                <a:spcPts val="1200"/>
              </a:spcAft>
              <a:buFont typeface="+mj-lt"/>
              <a:buAutoNum type="arabicPeriod"/>
            </a:pPr>
            <a:r>
              <a:rPr lang="pt-BR" b="1">
                <a:latin typeface="Century Gothic" panose="020B0502020202020204" pitchFamily="34" charset="0"/>
              </a:rPr>
              <a:t>Verificar</a:t>
            </a:r>
            <a:r>
              <a:rPr lang="pt-BR">
                <a:latin typeface="Century Gothic" panose="020B0502020202020204" pitchFamily="34" charset="0"/>
              </a:rPr>
              <a:t> a responsabilidade financeira e a integridade na utilização dos fundos</a:t>
            </a:r>
          </a:p>
          <a:p>
            <a:pPr marL="457200" indent="-457200" fontAlgn="base">
              <a:spcAft>
                <a:spcPts val="1200"/>
              </a:spcAft>
              <a:buFont typeface="+mj-lt"/>
              <a:buAutoNum type="arabicPeriod"/>
            </a:pPr>
            <a:r>
              <a:rPr lang="pt-BR" b="1">
                <a:latin typeface="Century Gothic" panose="020B0502020202020204" pitchFamily="34" charset="0"/>
              </a:rPr>
              <a:t>Avaliar</a:t>
            </a:r>
            <a:r>
              <a:rPr lang="pt-BR">
                <a:latin typeface="Century Gothic" panose="020B0502020202020204" pitchFamily="34" charset="0"/>
              </a:rPr>
              <a:t> e dar transparência aos resultados e impactos das atividades implementadas </a:t>
            </a:r>
          </a:p>
        </p:txBody>
      </p:sp>
      <p:pic>
        <p:nvPicPr>
          <p:cNvPr id="6" name="Graphic 5" descr="Bank outline">
            <a:extLst>
              <a:ext uri="{FF2B5EF4-FFF2-40B4-BE49-F238E27FC236}">
                <a16:creationId xmlns:a16="http://schemas.microsoft.com/office/drawing/2014/main" id="{CC639F3E-4752-ADD1-A029-3FB66517929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91600" y="2428064"/>
            <a:ext cx="1524000" cy="1524000"/>
          </a:xfrm>
          <a:prstGeom prst="rect">
            <a:avLst/>
          </a:prstGeom>
        </p:spPr>
      </p:pic>
      <p:pic>
        <p:nvPicPr>
          <p:cNvPr id="8" name="Graphic 7" descr="Coins outline">
            <a:extLst>
              <a:ext uri="{FF2B5EF4-FFF2-40B4-BE49-F238E27FC236}">
                <a16:creationId xmlns:a16="http://schemas.microsoft.com/office/drawing/2014/main" id="{5851E01C-C995-1403-FAE3-6EAAB53950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5728" y="3521075"/>
            <a:ext cx="914400" cy="914400"/>
          </a:xfrm>
          <a:prstGeom prst="rect">
            <a:avLst/>
          </a:prstGeom>
        </p:spPr>
      </p:pic>
    </p:spTree>
    <p:extLst>
      <p:ext uri="{BB962C8B-B14F-4D97-AF65-F5344CB8AC3E}">
        <p14:creationId xmlns:p14="http://schemas.microsoft.com/office/powerpoint/2010/main" val="20114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1;p3">
            <a:extLst>
              <a:ext uri="{FF2B5EF4-FFF2-40B4-BE49-F238E27FC236}">
                <a16:creationId xmlns:a16="http://schemas.microsoft.com/office/drawing/2014/main" id="{D68C2F32-FDB8-38DD-FCDD-96B0DAB34B01}"/>
              </a:ext>
            </a:extLst>
          </p:cNvPr>
          <p:cNvSpPr txBox="1">
            <a:spLocks/>
          </p:cNvSpPr>
          <p:nvPr/>
        </p:nvSpPr>
        <p:spPr>
          <a:xfrm>
            <a:off x="762000" y="2514017"/>
            <a:ext cx="4229100" cy="160659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2"/>
              </a:buClr>
              <a:buSzPts val="4000"/>
              <a:buFont typeface="Century Gothic"/>
              <a:buNone/>
              <a:defRPr sz="3200" b="1" i="0" u="none" strike="noStrike" cap="none">
                <a:solidFill>
                  <a:schemeClr val="dk2"/>
                </a:solidFill>
                <a:latin typeface="Arial" panose="020B0604020202020204" pitchFamily="34" charset="0"/>
                <a:ea typeface="Arial" panose="020B0604020202020204" pitchFamily="34" charset="0"/>
                <a:cs typeface="Arial" panose="020B0604020202020204" pitchFamily="34" charset="0"/>
                <a:sym typeface="Century Gothic"/>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marL="0" marR="0" lvl="0" indent="0" algn="l" defTabSz="914400" rtl="0" eaLnBrk="1" fontAlgn="auto" latinLnBrk="0" hangingPunct="1">
              <a:lnSpc>
                <a:spcPct val="90000"/>
              </a:lnSpc>
              <a:spcBef>
                <a:spcPts val="0"/>
              </a:spcBef>
              <a:spcAft>
                <a:spcPts val="0"/>
              </a:spcAft>
              <a:buClr>
                <a:srgbClr val="171400"/>
              </a:buClr>
              <a:buSzPts val="4000"/>
              <a:buFont typeface="Century Gothic"/>
              <a:buNone/>
              <a:tabLst/>
              <a:defRPr/>
            </a:pPr>
            <a:r>
              <a:rPr kumimoji="0" lang="en-US" sz="2900" b="1" i="0" u="none" strike="noStrike" kern="1200" cap="none" spc="0" normalizeH="0" baseline="0" noProof="0" dirty="0" err="1">
                <a:ln>
                  <a:noFill/>
                </a:ln>
                <a:solidFill>
                  <a:schemeClr val="accent1"/>
                </a:solidFill>
                <a:effectLst/>
                <a:uLnTx/>
                <a:uFillTx/>
                <a:latin typeface="Century Gothic" panose="020B0502020202020204" pitchFamily="34" charset="0"/>
                <a:cs typeface="Arial" panose="020B0604020202020204" pitchFamily="34" charset="0"/>
                <a:sym typeface="Century Gothic"/>
              </a:rPr>
              <a:t>Desafios</a:t>
            </a:r>
            <a:r>
              <a:rPr kumimoji="0" lang="en-US" sz="2900" b="1" i="0" u="none" strike="noStrike" kern="1200" cap="none" spc="0" normalizeH="0" baseline="0" noProof="0" dirty="0">
                <a:ln>
                  <a:noFill/>
                </a:ln>
                <a:solidFill>
                  <a:schemeClr val="accent1"/>
                </a:solidFill>
                <a:effectLst/>
                <a:uLnTx/>
                <a:uFillTx/>
                <a:latin typeface="Century Gothic" panose="020B0502020202020204" pitchFamily="34" charset="0"/>
                <a:cs typeface="Arial" panose="020B0604020202020204" pitchFamily="34" charset="0"/>
                <a:sym typeface="Century Gothic"/>
              </a:rPr>
              <a:t> </a:t>
            </a:r>
            <a:r>
              <a:rPr lang="en-US" sz="2900" dirty="0">
                <a:solidFill>
                  <a:schemeClr val="accent1"/>
                </a:solidFill>
                <a:latin typeface="Century Gothic" panose="020B0502020202020204" pitchFamily="34" charset="0"/>
              </a:rPr>
              <a:t>para o </a:t>
            </a:r>
            <a:r>
              <a:rPr lang="en-US" sz="2900" dirty="0" err="1">
                <a:solidFill>
                  <a:schemeClr val="accent1"/>
                </a:solidFill>
                <a:latin typeface="Century Gothic" panose="020B0502020202020204" pitchFamily="34" charset="0"/>
              </a:rPr>
              <a:t>Brasil</a:t>
            </a:r>
            <a:r>
              <a:rPr lang="en-US" sz="2900" dirty="0">
                <a:solidFill>
                  <a:schemeClr val="accent1"/>
                </a:solidFill>
                <a:latin typeface="Century Gothic" panose="020B0502020202020204" pitchFamily="34" charset="0"/>
              </a:rPr>
              <a:t> no </a:t>
            </a:r>
            <a:r>
              <a:rPr lang="en-US" sz="2900" dirty="0" err="1">
                <a:solidFill>
                  <a:schemeClr val="accent1"/>
                </a:solidFill>
                <a:latin typeface="Century Gothic" panose="020B0502020202020204" pitchFamily="34" charset="0"/>
              </a:rPr>
              <a:t>contexto</a:t>
            </a:r>
            <a:r>
              <a:rPr lang="en-US" sz="2900" dirty="0">
                <a:solidFill>
                  <a:schemeClr val="accent1"/>
                </a:solidFill>
                <a:latin typeface="Century Gothic" panose="020B0502020202020204" pitchFamily="34" charset="0"/>
              </a:rPr>
              <a:t> das </a:t>
            </a:r>
            <a:r>
              <a:rPr lang="en-US" sz="2900" dirty="0" err="1">
                <a:solidFill>
                  <a:schemeClr val="accent1"/>
                </a:solidFill>
                <a:latin typeface="Century Gothic" panose="020B0502020202020204" pitchFamily="34" charset="0"/>
              </a:rPr>
              <a:t>iniciativas</a:t>
            </a:r>
            <a:r>
              <a:rPr lang="en-US" sz="2900" dirty="0">
                <a:solidFill>
                  <a:schemeClr val="accent1"/>
                </a:solidFill>
                <a:latin typeface="Century Gothic" panose="020B0502020202020204" pitchFamily="34" charset="0"/>
              </a:rPr>
              <a:t> de REDD+</a:t>
            </a:r>
          </a:p>
          <a:p>
            <a:pPr marL="0" marR="0" lvl="0" indent="0" algn="l" defTabSz="914400" rtl="0" eaLnBrk="1" fontAlgn="auto" latinLnBrk="0" hangingPunct="1">
              <a:lnSpc>
                <a:spcPct val="90000"/>
              </a:lnSpc>
              <a:spcBef>
                <a:spcPts val="0"/>
              </a:spcBef>
              <a:spcAft>
                <a:spcPts val="0"/>
              </a:spcAft>
              <a:buClr>
                <a:srgbClr val="171400"/>
              </a:buClr>
              <a:buSzPts val="4000"/>
              <a:buFont typeface="Century Gothic"/>
              <a:buNone/>
              <a:tabLst/>
              <a:defRPr/>
            </a:pPr>
            <a:endParaRPr lang="en-US" sz="2900" dirty="0">
              <a:solidFill>
                <a:schemeClr val="accent1"/>
              </a:solidFill>
              <a:latin typeface="Century Gothic" panose="020B0502020202020204" pitchFamily="34" charset="0"/>
            </a:endParaRPr>
          </a:p>
        </p:txBody>
      </p:sp>
      <p:sp>
        <p:nvSpPr>
          <p:cNvPr id="5" name="TextBox 4">
            <a:extLst>
              <a:ext uri="{FF2B5EF4-FFF2-40B4-BE49-F238E27FC236}">
                <a16:creationId xmlns:a16="http://schemas.microsoft.com/office/drawing/2014/main" id="{F7649349-49B8-D85F-36F2-A4005F208F5E}"/>
              </a:ext>
            </a:extLst>
          </p:cNvPr>
          <p:cNvSpPr txBox="1"/>
          <p:nvPr/>
        </p:nvSpPr>
        <p:spPr>
          <a:xfrm>
            <a:off x="5334000" y="761998"/>
            <a:ext cx="6324600" cy="4708981"/>
          </a:xfrm>
          <a:prstGeom prst="rect">
            <a:avLst/>
          </a:prstGeom>
          <a:noFill/>
        </p:spPr>
        <p:txBody>
          <a:bodyPr wrap="square" rtlCol="0">
            <a:spAutoFit/>
          </a:bodyPr>
          <a:lstStyle/>
          <a:p>
            <a:pPr marL="457200" indent="-457200">
              <a:buFont typeface="Arial" panose="020B0604020202020204" pitchFamily="34" charset="0"/>
              <a:buChar char="•"/>
            </a:pPr>
            <a:r>
              <a:rPr lang="pt-BR" sz="2000">
                <a:latin typeface="Century Gothic" panose="020B0502020202020204" pitchFamily="34" charset="0"/>
              </a:rPr>
              <a:t>A prioridade é deter o desmatamento: </a:t>
            </a:r>
            <a:r>
              <a:rPr lang="pt-BR" sz="2000" b="1">
                <a:latin typeface="Century Gothic" panose="020B0502020202020204" pitchFamily="34" charset="0"/>
              </a:rPr>
              <a:t>sem reduções de emissões não tem transações </a:t>
            </a:r>
          </a:p>
          <a:p>
            <a:pPr marL="457200" indent="-457200">
              <a:buFont typeface="Arial" panose="020B0604020202020204" pitchFamily="34" charset="0"/>
              <a:buChar char="•"/>
            </a:pPr>
            <a:endParaRPr lang="pt-BR" sz="2000">
              <a:latin typeface="Century Gothic" panose="020B0502020202020204" pitchFamily="34" charset="0"/>
            </a:endParaRPr>
          </a:p>
          <a:p>
            <a:pPr marL="457200" indent="-457200">
              <a:buFont typeface="Arial" panose="020B0604020202020204" pitchFamily="34" charset="0"/>
              <a:buChar char="•"/>
            </a:pPr>
            <a:r>
              <a:rPr lang="pt-BR" sz="2000">
                <a:latin typeface="Century Gothic" panose="020B0502020202020204" pitchFamily="34" charset="0"/>
              </a:rPr>
              <a:t>Governança que envolva diferentes partes interessadas chave</a:t>
            </a:r>
          </a:p>
          <a:p>
            <a:pPr marL="457200" indent="-457200">
              <a:buFont typeface="Arial" panose="020B0604020202020204" pitchFamily="34" charset="0"/>
              <a:buChar char="•"/>
            </a:pPr>
            <a:endParaRPr lang="pt-BR" sz="2000">
              <a:latin typeface="Century Gothic" panose="020B0502020202020204" pitchFamily="34" charset="0"/>
            </a:endParaRPr>
          </a:p>
          <a:p>
            <a:pPr marL="457200" indent="-457200">
              <a:buFont typeface="Arial" panose="020B0604020202020204" pitchFamily="34" charset="0"/>
              <a:buChar char="•"/>
            </a:pPr>
            <a:r>
              <a:rPr lang="pt-BR" sz="2000">
                <a:latin typeface="Century Gothic" panose="020B0502020202020204" pitchFamily="34" charset="0"/>
              </a:rPr>
              <a:t>Mecanismos justos e consistentes de compartilhamento de benefícios para alcançar mais resultados</a:t>
            </a:r>
          </a:p>
          <a:p>
            <a:pPr marL="457200" indent="-457200">
              <a:buFont typeface="Arial" panose="020B0604020202020204" pitchFamily="34" charset="0"/>
              <a:buChar char="•"/>
            </a:pPr>
            <a:endParaRPr lang="pt-BR" sz="2000">
              <a:latin typeface="Century Gothic" panose="020B0502020202020204" pitchFamily="34" charset="0"/>
            </a:endParaRPr>
          </a:p>
          <a:p>
            <a:pPr marL="457200" indent="-457200">
              <a:buFont typeface="Arial" panose="020B0604020202020204" pitchFamily="34" charset="0"/>
              <a:buChar char="•"/>
            </a:pPr>
            <a:r>
              <a:rPr lang="pt-BR" sz="2000">
                <a:latin typeface="Century Gothic" panose="020B0502020202020204" pitchFamily="34" charset="0"/>
              </a:rPr>
              <a:t>Estrutura legal que proporcione segurança para todos os atores</a:t>
            </a:r>
          </a:p>
          <a:p>
            <a:pPr marL="457200" indent="-457200">
              <a:buFont typeface="Arial" panose="020B0604020202020204" pitchFamily="34" charset="0"/>
              <a:buChar char="•"/>
            </a:pPr>
            <a:endParaRPr lang="pt-BR" sz="2000">
              <a:latin typeface="Century Gothic" panose="020B0502020202020204" pitchFamily="34" charset="0"/>
            </a:endParaRPr>
          </a:p>
          <a:p>
            <a:pPr marL="457200" indent="-457200">
              <a:buFont typeface="Arial" panose="020B0604020202020204" pitchFamily="34" charset="0"/>
              <a:buChar char="•"/>
            </a:pPr>
            <a:r>
              <a:rPr lang="pt-BR" sz="2000">
                <a:latin typeface="Century Gothic" panose="020B0502020202020204" pitchFamily="34" charset="0"/>
              </a:rPr>
              <a:t>Coordenação entre os níveis nacional e subnacional</a:t>
            </a:r>
          </a:p>
        </p:txBody>
      </p:sp>
    </p:spTree>
    <p:extLst>
      <p:ext uri="{BB962C8B-B14F-4D97-AF65-F5344CB8AC3E}">
        <p14:creationId xmlns:p14="http://schemas.microsoft.com/office/powerpoint/2010/main" val="30267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E04A-424E-3097-831C-AAE52CB61E66}"/>
              </a:ext>
            </a:extLst>
          </p:cNvPr>
          <p:cNvSpPr>
            <a:spLocks noGrp="1"/>
          </p:cNvSpPr>
          <p:nvPr>
            <p:ph type="title"/>
          </p:nvPr>
        </p:nvSpPr>
        <p:spPr/>
        <p:txBody>
          <a:bodyPr/>
          <a:lstStyle/>
          <a:p>
            <a:r>
              <a:rPr lang="en-US" dirty="0" err="1"/>
              <a:t>Obrigada</a:t>
            </a:r>
            <a:r>
              <a:rPr lang="en-US" dirty="0"/>
              <a:t>!</a:t>
            </a:r>
          </a:p>
        </p:txBody>
      </p:sp>
      <p:sp>
        <p:nvSpPr>
          <p:cNvPr id="3" name="Text Placeholder 2">
            <a:extLst>
              <a:ext uri="{FF2B5EF4-FFF2-40B4-BE49-F238E27FC236}">
                <a16:creationId xmlns:a16="http://schemas.microsoft.com/office/drawing/2014/main" id="{14B1B530-DE03-DD48-77C1-7844E65ED14D}"/>
              </a:ext>
            </a:extLst>
          </p:cNvPr>
          <p:cNvSpPr>
            <a:spLocks noGrp="1"/>
          </p:cNvSpPr>
          <p:nvPr>
            <p:ph type="body" idx="1"/>
          </p:nvPr>
        </p:nvSpPr>
        <p:spPr/>
        <p:txBody>
          <a:bodyPr/>
          <a:lstStyle/>
          <a:p>
            <a:r>
              <a:rPr lang="en-US" dirty="0" err="1"/>
              <a:t>Juliana@emergentclimate.com</a:t>
            </a:r>
            <a:endParaRPr lang="en-US" dirty="0"/>
          </a:p>
        </p:txBody>
      </p:sp>
    </p:spTree>
    <p:extLst>
      <p:ext uri="{BB962C8B-B14F-4D97-AF65-F5344CB8AC3E}">
        <p14:creationId xmlns:p14="http://schemas.microsoft.com/office/powerpoint/2010/main" val="370201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E34E-5067-FEB6-2B66-389ABC86DF8E}"/>
              </a:ext>
            </a:extLst>
          </p:cNvPr>
          <p:cNvSpPr>
            <a:spLocks noGrp="1"/>
          </p:cNvSpPr>
          <p:nvPr>
            <p:ph type="title"/>
          </p:nvPr>
        </p:nvSpPr>
        <p:spPr>
          <a:xfrm>
            <a:off x="803787" y="1141847"/>
            <a:ext cx="11582400" cy="443198"/>
          </a:xfrm>
        </p:spPr>
        <p:txBody>
          <a:bodyPr/>
          <a:lstStyle/>
          <a:p>
            <a:r>
              <a:rPr lang="pt-BR">
                <a:solidFill>
                  <a:schemeClr val="accent1"/>
                </a:solidFill>
                <a:latin typeface="Century Gothic" panose="020B0502020202020204" pitchFamily="34" charset="0"/>
              </a:rPr>
              <a:t>Plano da apresentação</a:t>
            </a:r>
          </a:p>
        </p:txBody>
      </p:sp>
      <p:sp>
        <p:nvSpPr>
          <p:cNvPr id="3" name="Slide Number Placeholder 2">
            <a:extLst>
              <a:ext uri="{FF2B5EF4-FFF2-40B4-BE49-F238E27FC236}">
                <a16:creationId xmlns:a16="http://schemas.microsoft.com/office/drawing/2014/main" id="{0A58205B-6F4A-7822-6CFF-76189ECEB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Title 1">
            <a:extLst>
              <a:ext uri="{FF2B5EF4-FFF2-40B4-BE49-F238E27FC236}">
                <a16:creationId xmlns:a16="http://schemas.microsoft.com/office/drawing/2014/main" id="{7BA1891F-9E47-F48C-37CC-875E016B5216}"/>
              </a:ext>
            </a:extLst>
          </p:cNvPr>
          <p:cNvSpPr txBox="1">
            <a:spLocks/>
          </p:cNvSpPr>
          <p:nvPr/>
        </p:nvSpPr>
        <p:spPr>
          <a:xfrm>
            <a:off x="803787" y="2057400"/>
            <a:ext cx="11125200" cy="3767185"/>
          </a:xfrm>
          <a:prstGeom prst="rect">
            <a:avLst/>
          </a:prstGeom>
          <a:noFill/>
          <a:ln>
            <a:noFill/>
          </a:ln>
        </p:spPr>
        <p:txBody>
          <a:bodyPr spcFirstLastPara="1" wrap="square" lIns="0" tIns="0" rIns="0" bIns="0" anchor="t" anchorCtr="0">
            <a:spAutoFit/>
          </a:bodyPr>
          <a:lstStyle>
            <a:lvl1pPr marR="0" lvl="0" algn="l" defTabSz="914400" rtl="0" eaLnBrk="1" latinLnBrk="0" hangingPunct="1">
              <a:lnSpc>
                <a:spcPct val="90000"/>
              </a:lnSpc>
              <a:spcBef>
                <a:spcPts val="0"/>
              </a:spcBef>
              <a:spcAft>
                <a:spcPts val="0"/>
              </a:spcAft>
              <a:buClr>
                <a:schemeClr val="dk2"/>
              </a:buClr>
              <a:buSzPts val="4000"/>
              <a:buFont typeface="Century Gothic"/>
              <a:buNone/>
              <a:defRPr sz="3200" b="1" i="0" u="none" strike="noStrike" kern="1200" cap="none">
                <a:solidFill>
                  <a:schemeClr val="dk2"/>
                </a:solidFill>
                <a:latin typeface="Arial" panose="020B0604020202020204" pitchFamily="34" charset="0"/>
                <a:ea typeface="Arial" panose="020B0604020202020204" pitchFamily="34" charset="0"/>
                <a:cs typeface="Arial" panose="020B0604020202020204" pitchFamily="34" charset="0"/>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marL="457200" indent="-457200">
              <a:lnSpc>
                <a:spcPct val="150000"/>
              </a:lnSpc>
              <a:buFont typeface="Arial" panose="020B0604020202020204" pitchFamily="34" charset="0"/>
              <a:buChar char="•"/>
            </a:pPr>
            <a:r>
              <a:rPr lang="pt-BR" sz="2400" b="0">
                <a:latin typeface="Century Gothic" panose="020B0502020202020204" pitchFamily="34" charset="0"/>
                <a:cs typeface="Arial"/>
              </a:rPr>
              <a:t>O que é a coalizão LEAF?</a:t>
            </a:r>
          </a:p>
          <a:p>
            <a:pPr marL="457200" indent="-457200">
              <a:lnSpc>
                <a:spcPct val="150000"/>
              </a:lnSpc>
              <a:buFont typeface="Arial" panose="020B0604020202020204" pitchFamily="34" charset="0"/>
              <a:buChar char="•"/>
            </a:pPr>
            <a:r>
              <a:rPr lang="pt-BR" sz="2400" b="0">
                <a:latin typeface="Century Gothic" panose="020B0502020202020204" pitchFamily="34" charset="0"/>
              </a:rPr>
              <a:t>Qual o papel da </a:t>
            </a:r>
            <a:r>
              <a:rPr lang="pt-BR" sz="2400" b="0" err="1">
                <a:latin typeface="Century Gothic" panose="020B0502020202020204" pitchFamily="34" charset="0"/>
              </a:rPr>
              <a:t>Emergent</a:t>
            </a:r>
            <a:r>
              <a:rPr lang="pt-BR" sz="2400" b="0">
                <a:latin typeface="Century Gothic" panose="020B0502020202020204" pitchFamily="34" charset="0"/>
              </a:rPr>
              <a:t>? Do ART? </a:t>
            </a:r>
          </a:p>
          <a:p>
            <a:pPr marL="457200" indent="-457200">
              <a:lnSpc>
                <a:spcPct val="150000"/>
              </a:lnSpc>
              <a:buFont typeface="Arial" panose="020B0604020202020204" pitchFamily="34" charset="0"/>
              <a:buChar char="•"/>
            </a:pPr>
            <a:r>
              <a:rPr lang="pt-BR" sz="2400" b="0">
                <a:latin typeface="Century Gothic" panose="020B0502020202020204" pitchFamily="34" charset="0"/>
              </a:rPr>
              <a:t>Por que a abordagem jurisdicional? </a:t>
            </a:r>
          </a:p>
          <a:p>
            <a:pPr marL="457200" indent="-457200">
              <a:lnSpc>
                <a:spcPct val="150000"/>
              </a:lnSpc>
              <a:buFont typeface="Arial" panose="020B0604020202020204" pitchFamily="34" charset="0"/>
              <a:buChar char="•"/>
            </a:pPr>
            <a:r>
              <a:rPr lang="pt-BR" sz="2400" b="0">
                <a:latin typeface="Century Gothic" panose="020B0502020202020204" pitchFamily="34" charset="0"/>
              </a:rPr>
              <a:t>Integridade e proposta de valor</a:t>
            </a:r>
          </a:p>
          <a:p>
            <a:pPr marL="457200" indent="-457200">
              <a:lnSpc>
                <a:spcPct val="150000"/>
              </a:lnSpc>
              <a:buFont typeface="Arial" panose="020B0604020202020204" pitchFamily="34" charset="0"/>
              <a:buChar char="•"/>
            </a:pPr>
            <a:r>
              <a:rPr lang="pt-BR" sz="2400" b="0">
                <a:latin typeface="Century Gothic" panose="020B0502020202020204" pitchFamily="34" charset="0"/>
              </a:rPr>
              <a:t>Fundamentos da arquitetura de transação com o LEAF</a:t>
            </a:r>
            <a:endParaRPr lang="pt-BR" sz="2000" b="0">
              <a:latin typeface="Century Gothic" panose="020B0502020202020204" pitchFamily="34" charset="0"/>
            </a:endParaRPr>
          </a:p>
          <a:p>
            <a:pPr marL="342900" indent="-342900">
              <a:lnSpc>
                <a:spcPct val="150000"/>
              </a:lnSpc>
              <a:buFont typeface="Arial" panose="020B0604020202020204" pitchFamily="34" charset="0"/>
              <a:buChar char="•"/>
            </a:pPr>
            <a:endParaRPr lang="pt-BR" sz="2400" b="0">
              <a:latin typeface="Century Gothic" panose="020B0502020202020204" pitchFamily="34" charset="0"/>
            </a:endParaRPr>
          </a:p>
          <a:p>
            <a:pPr marL="457200" indent="-457200">
              <a:buFont typeface="Arial" panose="020B0604020202020204" pitchFamily="34" charset="0"/>
              <a:buChar char="•"/>
            </a:pPr>
            <a:endParaRPr lang="pt-BR">
              <a:latin typeface="Century Gothic" panose="020B0502020202020204" pitchFamily="34" charset="0"/>
            </a:endParaRPr>
          </a:p>
        </p:txBody>
      </p:sp>
    </p:spTree>
    <p:extLst>
      <p:ext uri="{BB962C8B-B14F-4D97-AF65-F5344CB8AC3E}">
        <p14:creationId xmlns:p14="http://schemas.microsoft.com/office/powerpoint/2010/main" val="186744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AB196-AE24-F8C9-4C13-6F8C36CBB252}"/>
              </a:ext>
            </a:extLst>
          </p:cNvPr>
          <p:cNvSpPr>
            <a:spLocks noGrp="1"/>
          </p:cNvSpPr>
          <p:nvPr>
            <p:ph type="sldNum" idx="12"/>
          </p:nvPr>
        </p:nvSpPr>
        <p:spPr>
          <a:xfrm>
            <a:off x="11556028" y="6189157"/>
            <a:ext cx="373505"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1pPr>
            <a:lvl2pPr marL="0" marR="0" lvl="1"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2pPr>
            <a:lvl3pPr marL="0" marR="0" lvl="2"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3pPr>
            <a:lvl4pPr marL="0" marR="0" lvl="3"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4pPr>
            <a:lvl5pPr marL="0" marR="0" lvl="4"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8" name="TextBox 7">
            <a:extLst>
              <a:ext uri="{FF2B5EF4-FFF2-40B4-BE49-F238E27FC236}">
                <a16:creationId xmlns:a16="http://schemas.microsoft.com/office/drawing/2014/main" id="{3400D94A-C346-EB9E-675F-5C2F0E683CE5}"/>
              </a:ext>
            </a:extLst>
          </p:cNvPr>
          <p:cNvSpPr txBox="1"/>
          <p:nvPr/>
        </p:nvSpPr>
        <p:spPr>
          <a:xfrm>
            <a:off x="8187895" y="4577867"/>
            <a:ext cx="3537398" cy="369332"/>
          </a:xfrm>
          <a:prstGeom prst="rect">
            <a:avLst/>
          </a:prstGeom>
          <a:noFill/>
        </p:spPr>
        <p:txBody>
          <a:bodyPr wrap="square" rtlCol="0">
            <a:spAutoFit/>
          </a:bodyPr>
          <a:lstStyle/>
          <a:p>
            <a:pPr algn="ctr"/>
            <a:r>
              <a:rPr lang="pt-BR">
                <a:latin typeface="Century Gothic" panose="020B0502020202020204" pitchFamily="34" charset="0"/>
              </a:rPr>
              <a:t>Países com florestas tropicais</a:t>
            </a:r>
          </a:p>
        </p:txBody>
      </p:sp>
      <p:grpSp>
        <p:nvGrpSpPr>
          <p:cNvPr id="34" name="Group 33">
            <a:extLst>
              <a:ext uri="{FF2B5EF4-FFF2-40B4-BE49-F238E27FC236}">
                <a16:creationId xmlns:a16="http://schemas.microsoft.com/office/drawing/2014/main" id="{8CB9EE8D-FD46-4F78-3D6F-52A64CE81FDB}"/>
              </a:ext>
            </a:extLst>
          </p:cNvPr>
          <p:cNvGrpSpPr/>
          <p:nvPr/>
        </p:nvGrpSpPr>
        <p:grpSpPr>
          <a:xfrm>
            <a:off x="251816" y="1380744"/>
            <a:ext cx="3206980" cy="4096512"/>
            <a:chOff x="152402" y="1738746"/>
            <a:chExt cx="3206980" cy="4096117"/>
          </a:xfrm>
        </p:grpSpPr>
        <p:pic>
          <p:nvPicPr>
            <p:cNvPr id="10" name="Picture 4" descr="https://leafcoalition.org/wp-content/uploads/2021/04/unilever_logo@2x.png">
              <a:extLst>
                <a:ext uri="{FF2B5EF4-FFF2-40B4-BE49-F238E27FC236}">
                  <a16:creationId xmlns:a16="http://schemas.microsoft.com/office/drawing/2014/main" id="{E3927319-B9BC-36E6-F2E3-08C7D298AA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2353" y="1743075"/>
              <a:ext cx="504476" cy="543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leafcoalition.org/wp-content/uploads/2021/04/salesforce@2x.png">
              <a:extLst>
                <a:ext uri="{FF2B5EF4-FFF2-40B4-BE49-F238E27FC236}">
                  <a16:creationId xmlns:a16="http://schemas.microsoft.com/office/drawing/2014/main" id="{0D3F7C7F-3182-E344-B87C-4EC18B5814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0118" y="2164072"/>
              <a:ext cx="721033" cy="506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eafcoalition.org/wp-content/uploads/2021/04/mckinscy_logo@2x.png">
              <a:extLst>
                <a:ext uri="{FF2B5EF4-FFF2-40B4-BE49-F238E27FC236}">
                  <a16:creationId xmlns:a16="http://schemas.microsoft.com/office/drawing/2014/main" id="{0BFB3619-7F0E-DB9E-89B5-CB189E5B4F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3086" y="2768580"/>
              <a:ext cx="1208127" cy="372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leafcoalition.org/wp-content/uploads/2021/04/bcg_logo_new.png">
              <a:extLst>
                <a:ext uri="{FF2B5EF4-FFF2-40B4-BE49-F238E27FC236}">
                  <a16:creationId xmlns:a16="http://schemas.microsoft.com/office/drawing/2014/main" id="{8CCA887F-6466-ACC7-AC6D-CA47F98D19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6202" y="2334669"/>
              <a:ext cx="755560" cy="332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leafcoalition.org/wp-content/uploads/2021/04/bayer.png">
              <a:extLst>
                <a:ext uri="{FF2B5EF4-FFF2-40B4-BE49-F238E27FC236}">
                  <a16:creationId xmlns:a16="http://schemas.microsoft.com/office/drawing/2014/main" id="{D9BE4E1D-C3E4-4258-B4C4-473F03D2EBD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448" y="2680711"/>
              <a:ext cx="525363" cy="508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leafcoalition.org/wp-content/uploads/2021/04/nestle_logo.png">
              <a:extLst>
                <a:ext uri="{FF2B5EF4-FFF2-40B4-BE49-F238E27FC236}">
                  <a16:creationId xmlns:a16="http://schemas.microsoft.com/office/drawing/2014/main" id="{3A3DC4EC-A3DE-F04A-04D7-DB48900AC23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77411" y="2165815"/>
              <a:ext cx="556022" cy="5381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leafcoalition.org/wp-content/uploads/2021/04/gsk_logo@2x.png">
              <a:extLst>
                <a:ext uri="{FF2B5EF4-FFF2-40B4-BE49-F238E27FC236}">
                  <a16:creationId xmlns:a16="http://schemas.microsoft.com/office/drawing/2014/main" id="{D1465FA2-6413-FFC5-B7D3-4AABB7F1688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86234" y="2214122"/>
              <a:ext cx="523283" cy="4333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leafcoalition.org/wp-content/uploads/2021/04/airbnb_logo@2x.png">
              <a:extLst>
                <a:ext uri="{FF2B5EF4-FFF2-40B4-BE49-F238E27FC236}">
                  <a16:creationId xmlns:a16="http://schemas.microsoft.com/office/drawing/2014/main" id="{CADC7EAC-F92A-6D86-42E2-D3EF06A76D7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55792" y="1741564"/>
              <a:ext cx="1095777" cy="3484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https://leafcoalition.org/wp-content/uploads/2021/04/amozon_logo@2x.png">
              <a:extLst>
                <a:ext uri="{FF2B5EF4-FFF2-40B4-BE49-F238E27FC236}">
                  <a16:creationId xmlns:a16="http://schemas.microsoft.com/office/drawing/2014/main" id="{D40ABED5-49D2-0CD4-51DA-A8FA8B61B8C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77868" y="1738746"/>
              <a:ext cx="1241201" cy="375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s://leafcoalition.org/wp-content/uploads/2021/04/uk_logo.png">
              <a:extLst>
                <a:ext uri="{FF2B5EF4-FFF2-40B4-BE49-F238E27FC236}">
                  <a16:creationId xmlns:a16="http://schemas.microsoft.com/office/drawing/2014/main" id="{377AD6A8-9E1E-5CBB-4A47-813E2179DBC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37440" y="5034885"/>
              <a:ext cx="2216743" cy="3143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https://leafcoalition.org/wp-content/uploads/2021/04/uk_f_logo.png">
              <a:extLst>
                <a:ext uri="{FF2B5EF4-FFF2-40B4-BE49-F238E27FC236}">
                  <a16:creationId xmlns:a16="http://schemas.microsoft.com/office/drawing/2014/main" id="{CB0E1E87-FD3C-392D-6894-372C23EA6B3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941563" y="5385420"/>
              <a:ext cx="673116" cy="3956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https://leafcoalition.org/wp-content/uploads/2021/04/ctry_logo1@2x.png">
              <a:extLst>
                <a:ext uri="{FF2B5EF4-FFF2-40B4-BE49-F238E27FC236}">
                  <a16:creationId xmlns:a16="http://schemas.microsoft.com/office/drawing/2014/main" id="{1B5E3FD8-AA18-195F-BB90-34C9496D4C0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07440" y="5386302"/>
              <a:ext cx="943695" cy="44856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84E2D8F8-2F11-E824-B0A6-977EE6660A8C}"/>
                </a:ext>
              </a:extLst>
            </p:cNvPr>
            <p:cNvCxnSpPr>
              <a:cxnSpLocks/>
            </p:cNvCxnSpPr>
            <p:nvPr/>
          </p:nvCxnSpPr>
          <p:spPr>
            <a:xfrm>
              <a:off x="261945" y="4856168"/>
              <a:ext cx="3079573" cy="0"/>
            </a:xfrm>
            <a:prstGeom prst="line">
              <a:avLst/>
            </a:prstGeom>
            <a:ln w="3175">
              <a:solidFill>
                <a:schemeClr val="tx1"/>
              </a:solidFill>
              <a:prstDash val="dash"/>
            </a:ln>
          </p:spPr>
          <p:style>
            <a:lnRef idx="1">
              <a:schemeClr val="accent5"/>
            </a:lnRef>
            <a:fillRef idx="0">
              <a:schemeClr val="accent5"/>
            </a:fillRef>
            <a:effectRef idx="0">
              <a:schemeClr val="accent5"/>
            </a:effectRef>
            <a:fontRef idx="minor">
              <a:schemeClr val="tx1"/>
            </a:fontRef>
          </p:style>
        </p:cxnSp>
        <p:pic>
          <p:nvPicPr>
            <p:cNvPr id="23" name="Picture 7" descr="E.ON goes on the digital attack to re-imagine customer engagement">
              <a:extLst>
                <a:ext uri="{FF2B5EF4-FFF2-40B4-BE49-F238E27FC236}">
                  <a16:creationId xmlns:a16="http://schemas.microsoft.com/office/drawing/2014/main" id="{B2E5DB20-D684-C3DE-67C1-F678D20CC126}"/>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549504" y="2826897"/>
              <a:ext cx="809041" cy="2928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F8ABD8B-A86A-426E-7B93-D160FA38A2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0124" y="3648093"/>
              <a:ext cx="1446315" cy="261920"/>
            </a:xfrm>
            <a:prstGeom prst="rect">
              <a:avLst/>
            </a:prstGeom>
          </p:spPr>
        </p:pic>
        <p:pic>
          <p:nvPicPr>
            <p:cNvPr id="25" name="Picture 24">
              <a:extLst>
                <a:ext uri="{FF2B5EF4-FFF2-40B4-BE49-F238E27FC236}">
                  <a16:creationId xmlns:a16="http://schemas.microsoft.com/office/drawing/2014/main" id="{2208641E-8D48-ADB4-1C6A-CD69E3A6C4A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155270" y="3900579"/>
              <a:ext cx="618130" cy="469588"/>
            </a:xfrm>
            <a:prstGeom prst="rect">
              <a:avLst/>
            </a:prstGeom>
          </p:spPr>
        </p:pic>
        <p:pic>
          <p:nvPicPr>
            <p:cNvPr id="26" name="Picture 10" descr="Logo&#10;&#10;Description automatically generated">
              <a:extLst>
                <a:ext uri="{FF2B5EF4-FFF2-40B4-BE49-F238E27FC236}">
                  <a16:creationId xmlns:a16="http://schemas.microsoft.com/office/drawing/2014/main" id="{0D3C4BB8-BAA9-AAE3-F78F-58D461724EB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52402" y="4001912"/>
              <a:ext cx="1811776" cy="374446"/>
            </a:xfrm>
            <a:prstGeom prst="rect">
              <a:avLst/>
            </a:prstGeom>
          </p:spPr>
        </p:pic>
        <p:pic>
          <p:nvPicPr>
            <p:cNvPr id="27" name="Picture 11">
              <a:extLst>
                <a:ext uri="{FF2B5EF4-FFF2-40B4-BE49-F238E27FC236}">
                  <a16:creationId xmlns:a16="http://schemas.microsoft.com/office/drawing/2014/main" id="{827B767E-B467-5DB6-0988-145B6BE3088B}"/>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61426" y="3242585"/>
              <a:ext cx="1811896" cy="373751"/>
            </a:xfrm>
            <a:prstGeom prst="rect">
              <a:avLst/>
            </a:prstGeom>
          </p:spPr>
        </p:pic>
        <p:pic>
          <p:nvPicPr>
            <p:cNvPr id="28" name="Picture 12">
              <a:extLst>
                <a:ext uri="{FF2B5EF4-FFF2-40B4-BE49-F238E27FC236}">
                  <a16:creationId xmlns:a16="http://schemas.microsoft.com/office/drawing/2014/main" id="{E1F7A01B-AA29-A779-F8AE-812F692CB8F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824920" y="3519556"/>
              <a:ext cx="523461" cy="512417"/>
            </a:xfrm>
            <a:prstGeom prst="rect">
              <a:avLst/>
            </a:prstGeom>
          </p:spPr>
        </p:pic>
        <p:pic>
          <p:nvPicPr>
            <p:cNvPr id="29" name="Picture 13">
              <a:extLst>
                <a:ext uri="{FF2B5EF4-FFF2-40B4-BE49-F238E27FC236}">
                  <a16:creationId xmlns:a16="http://schemas.microsoft.com/office/drawing/2014/main" id="{2418ABFD-DB0F-1410-7860-3E375F447D5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904406" y="3245282"/>
              <a:ext cx="1429027" cy="234128"/>
            </a:xfrm>
            <a:prstGeom prst="rect">
              <a:avLst/>
            </a:prstGeom>
          </p:spPr>
        </p:pic>
        <p:pic>
          <p:nvPicPr>
            <p:cNvPr id="30" name="Picture 14">
              <a:extLst>
                <a:ext uri="{FF2B5EF4-FFF2-40B4-BE49-F238E27FC236}">
                  <a16:creationId xmlns:a16="http://schemas.microsoft.com/office/drawing/2014/main" id="{8F0BAFAF-B90F-B376-517E-72E0052C100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73270" y="4423191"/>
              <a:ext cx="1241288" cy="231356"/>
            </a:xfrm>
            <a:prstGeom prst="rect">
              <a:avLst/>
            </a:prstGeom>
          </p:spPr>
        </p:pic>
        <p:pic>
          <p:nvPicPr>
            <p:cNvPr id="31" name="Picture 15" descr="Logo&#10;&#10;Description automatically generated">
              <a:extLst>
                <a:ext uri="{FF2B5EF4-FFF2-40B4-BE49-F238E27FC236}">
                  <a16:creationId xmlns:a16="http://schemas.microsoft.com/office/drawing/2014/main" id="{FD01DC8D-B0BB-463E-A3EE-E7B052E2F43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941444" y="3591972"/>
              <a:ext cx="755376" cy="369794"/>
            </a:xfrm>
            <a:prstGeom prst="rect">
              <a:avLst/>
            </a:prstGeom>
          </p:spPr>
        </p:pic>
        <p:pic>
          <p:nvPicPr>
            <p:cNvPr id="32" name="Picture 16" descr="Logo&#10;&#10;Description automatically generated">
              <a:extLst>
                <a:ext uri="{FF2B5EF4-FFF2-40B4-BE49-F238E27FC236}">
                  <a16:creationId xmlns:a16="http://schemas.microsoft.com/office/drawing/2014/main" id="{C3B7CE4C-BADE-80B6-4849-A89C7931C1DC}"/>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r="-3322"/>
            <a:stretch/>
          </p:blipFill>
          <p:spPr>
            <a:xfrm>
              <a:off x="1643268" y="4376221"/>
              <a:ext cx="1716114" cy="368861"/>
            </a:xfrm>
            <a:prstGeom prst="rect">
              <a:avLst/>
            </a:prstGeom>
          </p:spPr>
        </p:pic>
      </p:grpSp>
      <p:cxnSp>
        <p:nvCxnSpPr>
          <p:cNvPr id="36" name="Straight Arrow Connector 35">
            <a:extLst>
              <a:ext uri="{FF2B5EF4-FFF2-40B4-BE49-F238E27FC236}">
                <a16:creationId xmlns:a16="http://schemas.microsoft.com/office/drawing/2014/main" id="{62BA2E66-E00C-8BD4-47DD-E5B018DB0BF1}"/>
              </a:ext>
            </a:extLst>
          </p:cNvPr>
          <p:cNvCxnSpPr/>
          <p:nvPr/>
        </p:nvCxnSpPr>
        <p:spPr>
          <a:xfrm>
            <a:off x="3979517" y="3603979"/>
            <a:ext cx="3556000" cy="0"/>
          </a:xfrm>
          <a:prstGeom prst="straightConnector1">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37" name="Rectangle 36">
            <a:extLst>
              <a:ext uri="{FF2B5EF4-FFF2-40B4-BE49-F238E27FC236}">
                <a16:creationId xmlns:a16="http://schemas.microsoft.com/office/drawing/2014/main" id="{910B4F8B-3E62-4D38-61DA-1802E98B3D9F}"/>
              </a:ext>
            </a:extLst>
          </p:cNvPr>
          <p:cNvSpPr>
            <a:spLocks/>
          </p:cNvSpPr>
          <p:nvPr/>
        </p:nvSpPr>
        <p:spPr>
          <a:xfrm>
            <a:off x="4493813" y="2194447"/>
            <a:ext cx="3362989" cy="1354217"/>
          </a:xfrm>
          <a:prstGeom prst="rect">
            <a:avLst/>
          </a:prstGeom>
        </p:spPr>
        <p:txBody>
          <a:bodyPr vert="horz" wrap="square" lIns="0" tIns="0" rIns="0" bIns="0" rtlCol="0" anchor="t" anchorCtr="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8800" b="1" i="0" u="none" strike="noStrike" kern="1200" cap="none" spc="0" normalizeH="0" baseline="0" noProof="0">
                <a:ln>
                  <a:noFill/>
                </a:ln>
                <a:solidFill>
                  <a:srgbClr val="587F09"/>
                </a:solidFill>
                <a:effectLst/>
                <a:uLnTx/>
                <a:uFillTx/>
                <a:latin typeface="Arial" panose="020B0604020202020204" pitchFamily="34" charset="0"/>
                <a:ea typeface="+mn-ea"/>
                <a:cs typeface="Arial" panose="020B0604020202020204" pitchFamily="34" charset="0"/>
              </a:rPr>
              <a:t>$1B</a:t>
            </a:r>
            <a:endParaRPr kumimoji="0" lang="en-CA" sz="8800" b="1" i="0" u="none" strike="noStrike" kern="1200" cap="none" spc="0" normalizeH="0" baseline="0" noProof="0">
              <a:ln>
                <a:noFill/>
              </a:ln>
              <a:solidFill>
                <a:srgbClr val="587F09"/>
              </a:solidFill>
              <a:effectLst/>
              <a:uLnTx/>
              <a:uFillTx/>
              <a:latin typeface="Arial" panose="020B0604020202020204" pitchFamily="34" charset="0"/>
              <a:ea typeface="+mn-ea"/>
              <a:cs typeface="Arial" panose="020B0604020202020204" pitchFamily="34" charset="0"/>
            </a:endParaRPr>
          </a:p>
        </p:txBody>
      </p:sp>
      <p:pic>
        <p:nvPicPr>
          <p:cNvPr id="39" name="Picture 38" descr="Logo&#10;&#10;Description automatically generated">
            <a:extLst>
              <a:ext uri="{FF2B5EF4-FFF2-40B4-BE49-F238E27FC236}">
                <a16:creationId xmlns:a16="http://schemas.microsoft.com/office/drawing/2014/main" id="{E3F0A439-0AD2-678F-AF25-83479AD556D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712463" y="3390248"/>
            <a:ext cx="4234185" cy="2213163"/>
          </a:xfrm>
          <a:prstGeom prst="rect">
            <a:avLst/>
          </a:prstGeom>
        </p:spPr>
      </p:pic>
      <p:grpSp>
        <p:nvGrpSpPr>
          <p:cNvPr id="40" name="Group 39">
            <a:extLst>
              <a:ext uri="{FF2B5EF4-FFF2-40B4-BE49-F238E27FC236}">
                <a16:creationId xmlns:a16="http://schemas.microsoft.com/office/drawing/2014/main" id="{368964A6-40D3-9026-1CC2-0F9FA535AB99}"/>
              </a:ext>
            </a:extLst>
          </p:cNvPr>
          <p:cNvGrpSpPr/>
          <p:nvPr/>
        </p:nvGrpSpPr>
        <p:grpSpPr>
          <a:xfrm>
            <a:off x="7224491" y="2528320"/>
            <a:ext cx="5420940" cy="2442021"/>
            <a:chOff x="7103934" y="2117945"/>
            <a:chExt cx="5420940" cy="2442021"/>
          </a:xfrm>
        </p:grpSpPr>
        <p:pic>
          <p:nvPicPr>
            <p:cNvPr id="96" name="Picture 95">
              <a:extLst>
                <a:ext uri="{FF2B5EF4-FFF2-40B4-BE49-F238E27FC236}">
                  <a16:creationId xmlns:a16="http://schemas.microsoft.com/office/drawing/2014/main" id="{2C82EBBE-A6AC-42EE-D6FB-B5BFEF9F55DE}"/>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l="11063" t="51069" r="2673"/>
            <a:stretch/>
          </p:blipFill>
          <p:spPr>
            <a:xfrm>
              <a:off x="7206916" y="2117945"/>
              <a:ext cx="5317958" cy="2442021"/>
            </a:xfrm>
            <a:prstGeom prst="rect">
              <a:avLst/>
            </a:prstGeom>
          </p:spPr>
        </p:pic>
        <p:sp>
          <p:nvSpPr>
            <p:cNvPr id="97" name="Oval 96">
              <a:extLst>
                <a:ext uri="{FF2B5EF4-FFF2-40B4-BE49-F238E27FC236}">
                  <a16:creationId xmlns:a16="http://schemas.microsoft.com/office/drawing/2014/main" id="{136AF81C-EA20-DB0A-5127-AA4B7C747857}"/>
                </a:ext>
              </a:extLst>
            </p:cNvPr>
            <p:cNvSpPr/>
            <p:nvPr/>
          </p:nvSpPr>
          <p:spPr>
            <a:xfrm>
              <a:off x="9943945" y="2713575"/>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98" name="TextBox 97">
              <a:extLst>
                <a:ext uri="{FF2B5EF4-FFF2-40B4-BE49-F238E27FC236}">
                  <a16:creationId xmlns:a16="http://schemas.microsoft.com/office/drawing/2014/main" id="{F3388938-89E2-426C-C708-B4DC920EF78C}"/>
                </a:ext>
              </a:extLst>
            </p:cNvPr>
            <p:cNvSpPr txBox="1"/>
            <p:nvPr/>
          </p:nvSpPr>
          <p:spPr>
            <a:xfrm>
              <a:off x="10072604" y="2714352"/>
              <a:ext cx="30938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Kenya</a:t>
              </a:r>
            </a:p>
          </p:txBody>
        </p:sp>
        <p:sp>
          <p:nvSpPr>
            <p:cNvPr id="99" name="Oval 98">
              <a:extLst>
                <a:ext uri="{FF2B5EF4-FFF2-40B4-BE49-F238E27FC236}">
                  <a16:creationId xmlns:a16="http://schemas.microsoft.com/office/drawing/2014/main" id="{2C604818-C620-1643-45B7-435D88165925}"/>
                </a:ext>
              </a:extLst>
            </p:cNvPr>
            <p:cNvSpPr>
              <a:spLocks/>
            </p:cNvSpPr>
            <p:nvPr/>
          </p:nvSpPr>
          <p:spPr>
            <a:xfrm>
              <a:off x="8395265" y="3329520"/>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00" name="TextBox 99">
              <a:extLst>
                <a:ext uri="{FF2B5EF4-FFF2-40B4-BE49-F238E27FC236}">
                  <a16:creationId xmlns:a16="http://schemas.microsoft.com/office/drawing/2014/main" id="{753D9569-8A7E-0A8C-7A12-11C2A4ACEE9A}"/>
                </a:ext>
              </a:extLst>
            </p:cNvPr>
            <p:cNvSpPr txBox="1"/>
            <p:nvPr/>
          </p:nvSpPr>
          <p:spPr>
            <a:xfrm>
              <a:off x="8811372" y="3355541"/>
              <a:ext cx="628377"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Mato Grosso</a:t>
              </a:r>
            </a:p>
          </p:txBody>
        </p:sp>
        <p:sp>
          <p:nvSpPr>
            <p:cNvPr id="101" name="TextBox 100">
              <a:extLst>
                <a:ext uri="{FF2B5EF4-FFF2-40B4-BE49-F238E27FC236}">
                  <a16:creationId xmlns:a16="http://schemas.microsoft.com/office/drawing/2014/main" id="{403BABDD-F0F1-8294-C594-C9D87BCA44AE}"/>
                </a:ext>
              </a:extLst>
            </p:cNvPr>
            <p:cNvSpPr txBox="1"/>
            <p:nvPr/>
          </p:nvSpPr>
          <p:spPr>
            <a:xfrm>
              <a:off x="7721167" y="3065783"/>
              <a:ext cx="51456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Amazonas</a:t>
              </a:r>
            </a:p>
          </p:txBody>
        </p:sp>
        <p:sp>
          <p:nvSpPr>
            <p:cNvPr id="102" name="Oval 101">
              <a:extLst>
                <a:ext uri="{FF2B5EF4-FFF2-40B4-BE49-F238E27FC236}">
                  <a16:creationId xmlns:a16="http://schemas.microsoft.com/office/drawing/2014/main" id="{B9AD0EE4-D161-881C-F6B9-5886A8300469}"/>
                </a:ext>
              </a:extLst>
            </p:cNvPr>
            <p:cNvSpPr>
              <a:spLocks/>
            </p:cNvSpPr>
            <p:nvPr/>
          </p:nvSpPr>
          <p:spPr>
            <a:xfrm>
              <a:off x="8401214" y="2972659"/>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03" name="TextBox 102">
              <a:extLst>
                <a:ext uri="{FF2B5EF4-FFF2-40B4-BE49-F238E27FC236}">
                  <a16:creationId xmlns:a16="http://schemas.microsoft.com/office/drawing/2014/main" id="{A315F86A-1205-98CF-4518-769B231979E4}"/>
                </a:ext>
              </a:extLst>
            </p:cNvPr>
            <p:cNvSpPr txBox="1"/>
            <p:nvPr/>
          </p:nvSpPr>
          <p:spPr>
            <a:xfrm>
              <a:off x="8772624" y="2963732"/>
              <a:ext cx="42414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Pará</a:t>
              </a:r>
            </a:p>
          </p:txBody>
        </p:sp>
        <p:sp>
          <p:nvSpPr>
            <p:cNvPr id="104" name="TextBox 103">
              <a:extLst>
                <a:ext uri="{FF2B5EF4-FFF2-40B4-BE49-F238E27FC236}">
                  <a16:creationId xmlns:a16="http://schemas.microsoft.com/office/drawing/2014/main" id="{C7AAD42C-AFC2-4CE9-627E-80F40BC1BABB}"/>
                </a:ext>
              </a:extLst>
            </p:cNvPr>
            <p:cNvSpPr txBox="1"/>
            <p:nvPr/>
          </p:nvSpPr>
          <p:spPr>
            <a:xfrm>
              <a:off x="11421404" y="2962861"/>
              <a:ext cx="45267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Papua New Guinea</a:t>
              </a:r>
            </a:p>
          </p:txBody>
        </p:sp>
        <p:sp>
          <p:nvSpPr>
            <p:cNvPr id="105" name="TextBox 104">
              <a:extLst>
                <a:ext uri="{FF2B5EF4-FFF2-40B4-BE49-F238E27FC236}">
                  <a16:creationId xmlns:a16="http://schemas.microsoft.com/office/drawing/2014/main" id="{3DAD28E7-1AC8-7D31-1042-CB98E218C89D}"/>
                </a:ext>
              </a:extLst>
            </p:cNvPr>
            <p:cNvSpPr txBox="1"/>
            <p:nvPr/>
          </p:nvSpPr>
          <p:spPr>
            <a:xfrm>
              <a:off x="8394744" y="2676514"/>
              <a:ext cx="378309"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Guyana</a:t>
              </a:r>
            </a:p>
          </p:txBody>
        </p:sp>
        <p:sp>
          <p:nvSpPr>
            <p:cNvPr id="106" name="Oval 105">
              <a:extLst>
                <a:ext uri="{FF2B5EF4-FFF2-40B4-BE49-F238E27FC236}">
                  <a16:creationId xmlns:a16="http://schemas.microsoft.com/office/drawing/2014/main" id="{55FD6005-BBFE-D418-517B-A1924D5500C3}"/>
                </a:ext>
              </a:extLst>
            </p:cNvPr>
            <p:cNvSpPr>
              <a:spLocks/>
            </p:cNvSpPr>
            <p:nvPr/>
          </p:nvSpPr>
          <p:spPr>
            <a:xfrm>
              <a:off x="8497250" y="3197489"/>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07" name="TextBox 106">
              <a:extLst>
                <a:ext uri="{FF2B5EF4-FFF2-40B4-BE49-F238E27FC236}">
                  <a16:creationId xmlns:a16="http://schemas.microsoft.com/office/drawing/2014/main" id="{4FA61164-49CB-918D-77E5-F2B2B3B637E7}"/>
                </a:ext>
              </a:extLst>
            </p:cNvPr>
            <p:cNvSpPr txBox="1"/>
            <p:nvPr/>
          </p:nvSpPr>
          <p:spPr>
            <a:xfrm>
              <a:off x="8784430" y="3235489"/>
              <a:ext cx="48571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Tocantins</a:t>
              </a:r>
            </a:p>
          </p:txBody>
        </p:sp>
        <p:sp>
          <p:nvSpPr>
            <p:cNvPr id="108" name="Oval 107">
              <a:extLst>
                <a:ext uri="{FF2B5EF4-FFF2-40B4-BE49-F238E27FC236}">
                  <a16:creationId xmlns:a16="http://schemas.microsoft.com/office/drawing/2014/main" id="{07349CB1-6B25-2D9A-A397-7448EDD39CD2}"/>
                </a:ext>
              </a:extLst>
            </p:cNvPr>
            <p:cNvSpPr>
              <a:spLocks/>
            </p:cNvSpPr>
            <p:nvPr/>
          </p:nvSpPr>
          <p:spPr>
            <a:xfrm>
              <a:off x="9959327" y="3223724"/>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6444A5CE-4753-BB90-B8C6-F2EE26FDB6BF}"/>
                </a:ext>
              </a:extLst>
            </p:cNvPr>
            <p:cNvSpPr txBox="1"/>
            <p:nvPr/>
          </p:nvSpPr>
          <p:spPr>
            <a:xfrm>
              <a:off x="10113716" y="3239119"/>
              <a:ext cx="44082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Tanzania</a:t>
              </a:r>
            </a:p>
          </p:txBody>
        </p:sp>
        <p:sp>
          <p:nvSpPr>
            <p:cNvPr id="110" name="TextBox 109">
              <a:extLst>
                <a:ext uri="{FF2B5EF4-FFF2-40B4-BE49-F238E27FC236}">
                  <a16:creationId xmlns:a16="http://schemas.microsoft.com/office/drawing/2014/main" id="{F0D6D0C3-7906-3DA1-F87D-A96729E9C64C}"/>
                </a:ext>
              </a:extLst>
            </p:cNvPr>
            <p:cNvSpPr txBox="1"/>
            <p:nvPr/>
          </p:nvSpPr>
          <p:spPr>
            <a:xfrm>
              <a:off x="9820151" y="2849548"/>
              <a:ext cx="1466943"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Province of Thsuapa</a:t>
              </a:r>
            </a:p>
          </p:txBody>
        </p:sp>
        <p:sp>
          <p:nvSpPr>
            <p:cNvPr id="111" name="Oval 110">
              <a:extLst>
                <a:ext uri="{FF2B5EF4-FFF2-40B4-BE49-F238E27FC236}">
                  <a16:creationId xmlns:a16="http://schemas.microsoft.com/office/drawing/2014/main" id="{8A3D4509-F804-64E0-274F-14DA93682AA4}"/>
                </a:ext>
              </a:extLst>
            </p:cNvPr>
            <p:cNvSpPr>
              <a:spLocks/>
            </p:cNvSpPr>
            <p:nvPr/>
          </p:nvSpPr>
          <p:spPr>
            <a:xfrm>
              <a:off x="8590021" y="3038731"/>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43B0052F-E6AA-59CD-6D64-00CDC7030147}"/>
                </a:ext>
              </a:extLst>
            </p:cNvPr>
            <p:cNvSpPr txBox="1"/>
            <p:nvPr/>
          </p:nvSpPr>
          <p:spPr>
            <a:xfrm>
              <a:off x="8784430" y="3059418"/>
              <a:ext cx="48571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Maranhão</a:t>
              </a:r>
            </a:p>
          </p:txBody>
        </p:sp>
        <p:cxnSp>
          <p:nvCxnSpPr>
            <p:cNvPr id="113" name="Straight Connector 112">
              <a:extLst>
                <a:ext uri="{FF2B5EF4-FFF2-40B4-BE49-F238E27FC236}">
                  <a16:creationId xmlns:a16="http://schemas.microsoft.com/office/drawing/2014/main" id="{C16D1D83-F5C5-DD2C-D80E-CD9F591BF586}"/>
                </a:ext>
              </a:extLst>
            </p:cNvPr>
            <p:cNvCxnSpPr>
              <a:cxnSpLocks/>
            </p:cNvCxnSpPr>
            <p:nvPr/>
          </p:nvCxnSpPr>
          <p:spPr>
            <a:xfrm>
              <a:off x="8517681" y="3017749"/>
              <a:ext cx="2478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9575E4A-89A5-DADA-6C05-2F18CEA3307A}"/>
                </a:ext>
              </a:extLst>
            </p:cNvPr>
            <p:cNvCxnSpPr/>
            <p:nvPr/>
          </p:nvCxnSpPr>
          <p:spPr>
            <a:xfrm>
              <a:off x="8683535" y="3095955"/>
              <a:ext cx="968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52E80995-783A-66BA-5D80-E9430DD0A28F}"/>
                </a:ext>
              </a:extLst>
            </p:cNvPr>
            <p:cNvSpPr txBox="1"/>
            <p:nvPr/>
          </p:nvSpPr>
          <p:spPr>
            <a:xfrm>
              <a:off x="11008844" y="2358182"/>
              <a:ext cx="28052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Nepal</a:t>
              </a:r>
            </a:p>
          </p:txBody>
        </p:sp>
        <p:sp>
          <p:nvSpPr>
            <p:cNvPr id="116" name="Oval 115">
              <a:extLst>
                <a:ext uri="{FF2B5EF4-FFF2-40B4-BE49-F238E27FC236}">
                  <a16:creationId xmlns:a16="http://schemas.microsoft.com/office/drawing/2014/main" id="{9FA6EE5F-5E31-4082-BDE9-E4CB9E67EBEB}"/>
                </a:ext>
              </a:extLst>
            </p:cNvPr>
            <p:cNvSpPr>
              <a:spLocks/>
            </p:cNvSpPr>
            <p:nvPr/>
          </p:nvSpPr>
          <p:spPr>
            <a:xfrm>
              <a:off x="10852823" y="2342787"/>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17" name="TextBox 116">
              <a:extLst>
                <a:ext uri="{FF2B5EF4-FFF2-40B4-BE49-F238E27FC236}">
                  <a16:creationId xmlns:a16="http://schemas.microsoft.com/office/drawing/2014/main" id="{F6313762-CF6E-4099-D997-C06FF7120B08}"/>
                </a:ext>
              </a:extLst>
            </p:cNvPr>
            <p:cNvSpPr txBox="1"/>
            <p:nvPr/>
          </p:nvSpPr>
          <p:spPr>
            <a:xfrm>
              <a:off x="9323165" y="2652147"/>
              <a:ext cx="349455"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Nigeria</a:t>
              </a:r>
            </a:p>
          </p:txBody>
        </p:sp>
        <p:sp>
          <p:nvSpPr>
            <p:cNvPr id="118" name="Oval 117">
              <a:extLst>
                <a:ext uri="{FF2B5EF4-FFF2-40B4-BE49-F238E27FC236}">
                  <a16:creationId xmlns:a16="http://schemas.microsoft.com/office/drawing/2014/main" id="{A423A2E4-62DD-BCB0-9089-11D9A377C62A}"/>
                </a:ext>
              </a:extLst>
            </p:cNvPr>
            <p:cNvSpPr>
              <a:spLocks/>
            </p:cNvSpPr>
            <p:nvPr/>
          </p:nvSpPr>
          <p:spPr>
            <a:xfrm>
              <a:off x="8222030" y="3195441"/>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19" name="TextBox 118">
              <a:extLst>
                <a:ext uri="{FF2B5EF4-FFF2-40B4-BE49-F238E27FC236}">
                  <a16:creationId xmlns:a16="http://schemas.microsoft.com/office/drawing/2014/main" id="{43DC49D3-B8A5-D698-7C93-ACFE0CEBDAC0}"/>
                </a:ext>
              </a:extLst>
            </p:cNvPr>
            <p:cNvSpPr txBox="1"/>
            <p:nvPr/>
          </p:nvSpPr>
          <p:spPr>
            <a:xfrm>
              <a:off x="7978312" y="3216880"/>
              <a:ext cx="229230"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Acre</a:t>
              </a:r>
            </a:p>
          </p:txBody>
        </p:sp>
        <p:sp>
          <p:nvSpPr>
            <p:cNvPr id="120" name="Oval 119">
              <a:extLst>
                <a:ext uri="{FF2B5EF4-FFF2-40B4-BE49-F238E27FC236}">
                  <a16:creationId xmlns:a16="http://schemas.microsoft.com/office/drawing/2014/main" id="{6F00EE8C-14F5-52E3-994B-99AB9D18A316}"/>
                </a:ext>
              </a:extLst>
            </p:cNvPr>
            <p:cNvSpPr>
              <a:spLocks/>
            </p:cNvSpPr>
            <p:nvPr/>
          </p:nvSpPr>
          <p:spPr>
            <a:xfrm>
              <a:off x="8265148" y="2819379"/>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21" name="TextBox 120">
              <a:extLst>
                <a:ext uri="{FF2B5EF4-FFF2-40B4-BE49-F238E27FC236}">
                  <a16:creationId xmlns:a16="http://schemas.microsoft.com/office/drawing/2014/main" id="{DFAB6896-4572-BDBE-F8B1-9CFC610C7BBF}"/>
                </a:ext>
              </a:extLst>
            </p:cNvPr>
            <p:cNvSpPr txBox="1"/>
            <p:nvPr/>
          </p:nvSpPr>
          <p:spPr>
            <a:xfrm>
              <a:off x="7841629" y="2836629"/>
              <a:ext cx="411972"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Roraima</a:t>
              </a:r>
            </a:p>
          </p:txBody>
        </p:sp>
        <p:sp>
          <p:nvSpPr>
            <p:cNvPr id="122" name="Oval 121">
              <a:extLst>
                <a:ext uri="{FF2B5EF4-FFF2-40B4-BE49-F238E27FC236}">
                  <a16:creationId xmlns:a16="http://schemas.microsoft.com/office/drawing/2014/main" id="{32421EE5-AFF4-6064-034B-B8E532384A84}"/>
                </a:ext>
              </a:extLst>
            </p:cNvPr>
            <p:cNvSpPr>
              <a:spLocks/>
            </p:cNvSpPr>
            <p:nvPr/>
          </p:nvSpPr>
          <p:spPr>
            <a:xfrm>
              <a:off x="9371749" y="2737451"/>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23" name="Oval 122">
              <a:extLst>
                <a:ext uri="{FF2B5EF4-FFF2-40B4-BE49-F238E27FC236}">
                  <a16:creationId xmlns:a16="http://schemas.microsoft.com/office/drawing/2014/main" id="{868C7A64-F844-2CC2-81C0-04700DF7C5C5}"/>
                </a:ext>
              </a:extLst>
            </p:cNvPr>
            <p:cNvSpPr>
              <a:spLocks/>
            </p:cNvSpPr>
            <p:nvPr/>
          </p:nvSpPr>
          <p:spPr>
            <a:xfrm>
              <a:off x="7920055" y="2677048"/>
              <a:ext cx="98235" cy="120114"/>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163EDFFF-9CFC-9119-2EA2-40C7BF0088BA}"/>
                </a:ext>
              </a:extLst>
            </p:cNvPr>
            <p:cNvSpPr txBox="1"/>
            <p:nvPr/>
          </p:nvSpPr>
          <p:spPr>
            <a:xfrm>
              <a:off x="7343569" y="2676514"/>
              <a:ext cx="532198"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Costa Rica</a:t>
              </a:r>
            </a:p>
          </p:txBody>
        </p:sp>
        <p:cxnSp>
          <p:nvCxnSpPr>
            <p:cNvPr id="125" name="Straight Connector 124">
              <a:extLst>
                <a:ext uri="{FF2B5EF4-FFF2-40B4-BE49-F238E27FC236}">
                  <a16:creationId xmlns:a16="http://schemas.microsoft.com/office/drawing/2014/main" id="{25817EEA-2300-FF5E-7E75-1B309822122A}"/>
                </a:ext>
              </a:extLst>
            </p:cNvPr>
            <p:cNvCxnSpPr/>
            <p:nvPr/>
          </p:nvCxnSpPr>
          <p:spPr>
            <a:xfrm>
              <a:off x="7990061" y="3110406"/>
              <a:ext cx="2027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707F4CAA-37AD-D46E-D7FD-484C1E69BCCA}"/>
                </a:ext>
              </a:extLst>
            </p:cNvPr>
            <p:cNvSpPr>
              <a:spLocks/>
            </p:cNvSpPr>
            <p:nvPr/>
          </p:nvSpPr>
          <p:spPr>
            <a:xfrm>
              <a:off x="8052126" y="2953661"/>
              <a:ext cx="98235" cy="120114"/>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3B492F34-90E2-870F-7B4F-CAE74FDC0D88}"/>
                </a:ext>
              </a:extLst>
            </p:cNvPr>
            <p:cNvSpPr txBox="1"/>
            <p:nvPr/>
          </p:nvSpPr>
          <p:spPr>
            <a:xfrm>
              <a:off x="7574254" y="2945998"/>
              <a:ext cx="411972"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Ecuador</a:t>
              </a:r>
            </a:p>
          </p:txBody>
        </p:sp>
        <p:sp>
          <p:nvSpPr>
            <p:cNvPr id="128" name="TextBox 127">
              <a:extLst>
                <a:ext uri="{FF2B5EF4-FFF2-40B4-BE49-F238E27FC236}">
                  <a16:creationId xmlns:a16="http://schemas.microsoft.com/office/drawing/2014/main" id="{D7DC0D5D-76A3-C962-F898-4D8CAE913250}"/>
                </a:ext>
              </a:extLst>
            </p:cNvPr>
            <p:cNvSpPr txBox="1"/>
            <p:nvPr/>
          </p:nvSpPr>
          <p:spPr>
            <a:xfrm>
              <a:off x="8671154" y="2863009"/>
              <a:ext cx="343043"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Amapá</a:t>
              </a:r>
            </a:p>
          </p:txBody>
        </p:sp>
        <p:sp>
          <p:nvSpPr>
            <p:cNvPr id="129" name="Oval 128">
              <a:extLst>
                <a:ext uri="{FF2B5EF4-FFF2-40B4-BE49-F238E27FC236}">
                  <a16:creationId xmlns:a16="http://schemas.microsoft.com/office/drawing/2014/main" id="{13F7D171-5B1B-3A7E-D042-A3B701B0F188}"/>
                </a:ext>
              </a:extLst>
            </p:cNvPr>
            <p:cNvSpPr>
              <a:spLocks/>
            </p:cNvSpPr>
            <p:nvPr/>
          </p:nvSpPr>
          <p:spPr>
            <a:xfrm>
              <a:off x="7898095" y="2509632"/>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30" name="TextBox 129">
              <a:extLst>
                <a:ext uri="{FF2B5EF4-FFF2-40B4-BE49-F238E27FC236}">
                  <a16:creationId xmlns:a16="http://schemas.microsoft.com/office/drawing/2014/main" id="{955C575A-94BA-BC88-CB20-B6BE6046D58A}"/>
                </a:ext>
              </a:extLst>
            </p:cNvPr>
            <p:cNvSpPr txBox="1"/>
            <p:nvPr/>
          </p:nvSpPr>
          <p:spPr>
            <a:xfrm>
              <a:off x="8074161" y="2487292"/>
              <a:ext cx="673261"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Quintana Roo</a:t>
              </a:r>
            </a:p>
          </p:txBody>
        </p:sp>
        <p:sp>
          <p:nvSpPr>
            <p:cNvPr id="131" name="TextBox 130">
              <a:extLst>
                <a:ext uri="{FF2B5EF4-FFF2-40B4-BE49-F238E27FC236}">
                  <a16:creationId xmlns:a16="http://schemas.microsoft.com/office/drawing/2014/main" id="{B9127714-47E2-6161-D0E5-438C598A4D77}"/>
                </a:ext>
              </a:extLst>
            </p:cNvPr>
            <p:cNvSpPr txBox="1"/>
            <p:nvPr/>
          </p:nvSpPr>
          <p:spPr>
            <a:xfrm>
              <a:off x="7103934" y="2335668"/>
              <a:ext cx="35105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Jalisco</a:t>
              </a:r>
            </a:p>
          </p:txBody>
        </p:sp>
        <p:sp>
          <p:nvSpPr>
            <p:cNvPr id="132" name="Oval 131">
              <a:extLst>
                <a:ext uri="{FF2B5EF4-FFF2-40B4-BE49-F238E27FC236}">
                  <a16:creationId xmlns:a16="http://schemas.microsoft.com/office/drawing/2014/main" id="{CDD7691B-2CF9-B765-4DAF-A38AC7A8229A}"/>
                </a:ext>
              </a:extLst>
            </p:cNvPr>
            <p:cNvSpPr>
              <a:spLocks/>
            </p:cNvSpPr>
            <p:nvPr/>
          </p:nvSpPr>
          <p:spPr>
            <a:xfrm>
              <a:off x="7544071" y="2349321"/>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33" name="Oval 132">
              <a:extLst>
                <a:ext uri="{FF2B5EF4-FFF2-40B4-BE49-F238E27FC236}">
                  <a16:creationId xmlns:a16="http://schemas.microsoft.com/office/drawing/2014/main" id="{3499EA8A-750A-01BE-0490-009BBA305922}"/>
                </a:ext>
              </a:extLst>
            </p:cNvPr>
            <p:cNvSpPr>
              <a:spLocks/>
            </p:cNvSpPr>
            <p:nvPr/>
          </p:nvSpPr>
          <p:spPr>
            <a:xfrm>
              <a:off x="9258973" y="2519066"/>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81C38D5D-6A97-0986-8741-36030DE7D34E}"/>
                </a:ext>
              </a:extLst>
            </p:cNvPr>
            <p:cNvSpPr txBox="1"/>
            <p:nvPr/>
          </p:nvSpPr>
          <p:spPr>
            <a:xfrm>
              <a:off x="8856642" y="2527025"/>
              <a:ext cx="36782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Burkina Faso</a:t>
              </a:r>
            </a:p>
          </p:txBody>
        </p:sp>
        <p:cxnSp>
          <p:nvCxnSpPr>
            <p:cNvPr id="135" name="Straight Connector 134">
              <a:extLst>
                <a:ext uri="{FF2B5EF4-FFF2-40B4-BE49-F238E27FC236}">
                  <a16:creationId xmlns:a16="http://schemas.microsoft.com/office/drawing/2014/main" id="{A064DC67-78F7-6E3B-52D5-56162B4FF5D9}"/>
                </a:ext>
              </a:extLst>
            </p:cNvPr>
            <p:cNvCxnSpPr>
              <a:cxnSpLocks/>
              <a:endCxn id="99" idx="6"/>
            </p:cNvCxnSpPr>
            <p:nvPr/>
          </p:nvCxnSpPr>
          <p:spPr>
            <a:xfrm flipH="1" flipV="1">
              <a:off x="8493500" y="3389577"/>
              <a:ext cx="290930" cy="63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D0076B7-5411-0113-156B-410C06EC002E}"/>
                </a:ext>
              </a:extLst>
            </p:cNvPr>
            <p:cNvSpPr txBox="1"/>
            <p:nvPr/>
          </p:nvSpPr>
          <p:spPr>
            <a:xfrm>
              <a:off x="9967455" y="3020495"/>
              <a:ext cx="37670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Uganda</a:t>
              </a:r>
            </a:p>
          </p:txBody>
        </p:sp>
        <p:sp>
          <p:nvSpPr>
            <p:cNvPr id="137" name="Oval 136">
              <a:extLst>
                <a:ext uri="{FF2B5EF4-FFF2-40B4-BE49-F238E27FC236}">
                  <a16:creationId xmlns:a16="http://schemas.microsoft.com/office/drawing/2014/main" id="{E773544C-32AB-5724-3CE3-8F08EBCC0ECB}"/>
                </a:ext>
              </a:extLst>
            </p:cNvPr>
            <p:cNvSpPr/>
            <p:nvPr/>
          </p:nvSpPr>
          <p:spPr>
            <a:xfrm>
              <a:off x="9827505" y="2990787"/>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sp>
          <p:nvSpPr>
            <p:cNvPr id="138" name="Oval 137">
              <a:extLst>
                <a:ext uri="{FF2B5EF4-FFF2-40B4-BE49-F238E27FC236}">
                  <a16:creationId xmlns:a16="http://schemas.microsoft.com/office/drawing/2014/main" id="{30A9CE97-1967-7DB9-5A33-1AF49045BCC7}"/>
                </a:ext>
              </a:extLst>
            </p:cNvPr>
            <p:cNvSpPr>
              <a:spLocks/>
            </p:cNvSpPr>
            <p:nvPr/>
          </p:nvSpPr>
          <p:spPr>
            <a:xfrm>
              <a:off x="11234409" y="2636902"/>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39" name="TextBox 138">
              <a:extLst>
                <a:ext uri="{FF2B5EF4-FFF2-40B4-BE49-F238E27FC236}">
                  <a16:creationId xmlns:a16="http://schemas.microsoft.com/office/drawing/2014/main" id="{C5F31B0D-14E5-A266-3441-6310EE04D196}"/>
                </a:ext>
              </a:extLst>
            </p:cNvPr>
            <p:cNvSpPr txBox="1"/>
            <p:nvPr/>
          </p:nvSpPr>
          <p:spPr>
            <a:xfrm>
              <a:off x="11376569" y="2614907"/>
              <a:ext cx="400751"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latin typeface="Arial"/>
                </a:rPr>
                <a:t>Vietnam</a:t>
              </a:r>
              <a:endParaRPr kumimoji="0" lang="en-GB" sz="800" b="1" i="0" u="none" strike="noStrike" kern="1200" cap="none" spc="0" normalizeH="0" baseline="0" noProof="0">
                <a:ln>
                  <a:noFill/>
                </a:ln>
                <a:solidFill>
                  <a:srgbClr val="000000"/>
                </a:solidFill>
                <a:effectLst/>
                <a:uLnTx/>
                <a:uFillTx/>
                <a:latin typeface="Arial"/>
                <a:ea typeface="+mn-ea"/>
                <a:cs typeface="+mn-cs"/>
              </a:endParaRPr>
            </a:p>
          </p:txBody>
        </p:sp>
        <p:sp>
          <p:nvSpPr>
            <p:cNvPr id="140" name="Oval 139">
              <a:extLst>
                <a:ext uri="{FF2B5EF4-FFF2-40B4-BE49-F238E27FC236}">
                  <a16:creationId xmlns:a16="http://schemas.microsoft.com/office/drawing/2014/main" id="{11A46187-406D-998C-B2D5-241B248E4941}"/>
                </a:ext>
              </a:extLst>
            </p:cNvPr>
            <p:cNvSpPr>
              <a:spLocks/>
            </p:cNvSpPr>
            <p:nvPr/>
          </p:nvSpPr>
          <p:spPr>
            <a:xfrm>
              <a:off x="9232355" y="2741965"/>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41" name="TextBox 140">
              <a:extLst>
                <a:ext uri="{FF2B5EF4-FFF2-40B4-BE49-F238E27FC236}">
                  <a16:creationId xmlns:a16="http://schemas.microsoft.com/office/drawing/2014/main" id="{96912B44-5E79-3504-E901-3181A645C3D0}"/>
                </a:ext>
              </a:extLst>
            </p:cNvPr>
            <p:cNvSpPr txBox="1"/>
            <p:nvPr/>
          </p:nvSpPr>
          <p:spPr>
            <a:xfrm>
              <a:off x="9198339" y="2896829"/>
              <a:ext cx="320601"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latin typeface="Arial"/>
                </a:rPr>
                <a:t>Ghana</a:t>
              </a:r>
              <a:endParaRPr kumimoji="0" lang="en-GB" sz="800" b="1" i="0" u="none" strike="noStrike" kern="1200" cap="none" spc="0" normalizeH="0" baseline="0" noProof="0">
                <a:ln>
                  <a:noFill/>
                </a:ln>
                <a:solidFill>
                  <a:srgbClr val="000000"/>
                </a:solidFill>
                <a:effectLst/>
                <a:uLnTx/>
                <a:uFillTx/>
                <a:latin typeface="Arial"/>
                <a:ea typeface="+mn-ea"/>
                <a:cs typeface="+mn-cs"/>
              </a:endParaRPr>
            </a:p>
          </p:txBody>
        </p:sp>
        <p:sp>
          <p:nvSpPr>
            <p:cNvPr id="142" name="Oval 141">
              <a:extLst>
                <a:ext uri="{FF2B5EF4-FFF2-40B4-BE49-F238E27FC236}">
                  <a16:creationId xmlns:a16="http://schemas.microsoft.com/office/drawing/2014/main" id="{86D361BB-6425-A56D-1FA6-4CBF960A6D35}"/>
                </a:ext>
              </a:extLst>
            </p:cNvPr>
            <p:cNvSpPr>
              <a:spLocks/>
            </p:cNvSpPr>
            <p:nvPr/>
          </p:nvSpPr>
          <p:spPr>
            <a:xfrm>
              <a:off x="11855390" y="3098788"/>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43" name="Oval 142">
              <a:extLst>
                <a:ext uri="{FF2B5EF4-FFF2-40B4-BE49-F238E27FC236}">
                  <a16:creationId xmlns:a16="http://schemas.microsoft.com/office/drawing/2014/main" id="{D6E661C1-BD2D-E4D4-4CA0-4A627A153A3E}"/>
                </a:ext>
              </a:extLst>
            </p:cNvPr>
            <p:cNvSpPr>
              <a:spLocks/>
            </p:cNvSpPr>
            <p:nvPr/>
          </p:nvSpPr>
          <p:spPr>
            <a:xfrm>
              <a:off x="8530608" y="2850529"/>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44" name="Oval 143">
              <a:extLst>
                <a:ext uri="{FF2B5EF4-FFF2-40B4-BE49-F238E27FC236}">
                  <a16:creationId xmlns:a16="http://schemas.microsoft.com/office/drawing/2014/main" id="{8401C0D5-BC0D-5195-E5D3-3F62297F2E3B}"/>
                </a:ext>
              </a:extLst>
            </p:cNvPr>
            <p:cNvSpPr>
              <a:spLocks/>
            </p:cNvSpPr>
            <p:nvPr/>
          </p:nvSpPr>
          <p:spPr>
            <a:xfrm>
              <a:off x="8387649" y="2787980"/>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sp>
          <p:nvSpPr>
            <p:cNvPr id="145" name="Oval 144">
              <a:extLst>
                <a:ext uri="{FF2B5EF4-FFF2-40B4-BE49-F238E27FC236}">
                  <a16:creationId xmlns:a16="http://schemas.microsoft.com/office/drawing/2014/main" id="{1ED31D3A-6B62-24A0-986B-3006D1BDC3FF}"/>
                </a:ext>
              </a:extLst>
            </p:cNvPr>
            <p:cNvSpPr>
              <a:spLocks/>
            </p:cNvSpPr>
            <p:nvPr/>
          </p:nvSpPr>
          <p:spPr>
            <a:xfrm>
              <a:off x="8210887" y="3040374"/>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buClr>
                  <a:srgbClr val="000000"/>
                </a:buClr>
              </a:pPr>
              <a:endParaRPr lang="en-GB" sz="800">
                <a:solidFill>
                  <a:srgbClr val="FFFFFF"/>
                </a:solidFill>
                <a:latin typeface="Arial"/>
              </a:endParaRPr>
            </a:p>
          </p:txBody>
        </p:sp>
        <p:cxnSp>
          <p:nvCxnSpPr>
            <p:cNvPr id="146" name="Straight Connector 145">
              <a:extLst>
                <a:ext uri="{FF2B5EF4-FFF2-40B4-BE49-F238E27FC236}">
                  <a16:creationId xmlns:a16="http://schemas.microsoft.com/office/drawing/2014/main" id="{F73AAA71-7DDD-5BDD-418E-4B1462F0FCC3}"/>
                </a:ext>
              </a:extLst>
            </p:cNvPr>
            <p:cNvCxnSpPr>
              <a:cxnSpLocks/>
              <a:endCxn id="107" idx="1"/>
            </p:cNvCxnSpPr>
            <p:nvPr/>
          </p:nvCxnSpPr>
          <p:spPr>
            <a:xfrm>
              <a:off x="8580436" y="3278153"/>
              <a:ext cx="203994" cy="188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2D19BE4E-A6D5-1CB6-0B4E-36294172456C}"/>
                </a:ext>
              </a:extLst>
            </p:cNvPr>
            <p:cNvSpPr/>
            <p:nvPr/>
          </p:nvSpPr>
          <p:spPr>
            <a:xfrm>
              <a:off x="9682810" y="2863996"/>
              <a:ext cx="98235" cy="12011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a:ea typeface="+mn-ea"/>
                <a:cs typeface="+mn-cs"/>
              </a:endParaRPr>
            </a:p>
          </p:txBody>
        </p:sp>
      </p:grpSp>
      <p:sp>
        <p:nvSpPr>
          <p:cNvPr id="41" name="TextBox 40">
            <a:extLst>
              <a:ext uri="{FF2B5EF4-FFF2-40B4-BE49-F238E27FC236}">
                <a16:creationId xmlns:a16="http://schemas.microsoft.com/office/drawing/2014/main" id="{BBEF300E-9A3B-5B31-E874-EBD7E76BC3B4}"/>
              </a:ext>
            </a:extLst>
          </p:cNvPr>
          <p:cNvSpPr txBox="1"/>
          <p:nvPr/>
        </p:nvSpPr>
        <p:spPr>
          <a:xfrm>
            <a:off x="1062381" y="446592"/>
            <a:ext cx="10221663" cy="523220"/>
          </a:xfrm>
          <a:prstGeom prst="rect">
            <a:avLst/>
          </a:prstGeom>
          <a:noFill/>
        </p:spPr>
        <p:txBody>
          <a:bodyPr wrap="square" rtlCol="0">
            <a:spAutoFit/>
          </a:bodyPr>
          <a:lstStyle/>
          <a:p>
            <a:r>
              <a:rPr lang="pt-BR" sz="2800" b="1">
                <a:solidFill>
                  <a:schemeClr val="accent1"/>
                </a:solidFill>
                <a:latin typeface="Century Gothic" panose="020B0502020202020204" pitchFamily="34" charset="0"/>
              </a:rPr>
              <a:t>Coalizão LEAF: Canalização de financiamento em escala </a:t>
            </a:r>
          </a:p>
        </p:txBody>
      </p:sp>
    </p:spTree>
    <p:extLst>
      <p:ext uri="{BB962C8B-B14F-4D97-AF65-F5344CB8AC3E}">
        <p14:creationId xmlns:p14="http://schemas.microsoft.com/office/powerpoint/2010/main" val="205956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Emergent - Idealist">
            <a:extLst>
              <a:ext uri="{FF2B5EF4-FFF2-40B4-BE49-F238E27FC236}">
                <a16:creationId xmlns:a16="http://schemas.microsoft.com/office/drawing/2014/main" id="{143E0A1C-4C0B-4DD9-8909-72F3A38A6F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1757" y="3397086"/>
            <a:ext cx="2121043" cy="757515"/>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a:extLst>
              <a:ext uri="{FF2B5EF4-FFF2-40B4-BE49-F238E27FC236}">
                <a16:creationId xmlns:a16="http://schemas.microsoft.com/office/drawing/2014/main" id="{C2D8D6BB-657C-4B51-B813-368ABF7CEB83}"/>
              </a:ext>
            </a:extLst>
          </p:cNvPr>
          <p:cNvGrpSpPr/>
          <p:nvPr/>
        </p:nvGrpSpPr>
        <p:grpSpPr>
          <a:xfrm>
            <a:off x="544293" y="1066800"/>
            <a:ext cx="4468979" cy="1146549"/>
            <a:chOff x="1238655" y="1066800"/>
            <a:chExt cx="4468979" cy="1146549"/>
          </a:xfrm>
        </p:grpSpPr>
        <p:grpSp>
          <p:nvGrpSpPr>
            <p:cNvPr id="4" name="Group 3">
              <a:extLst>
                <a:ext uri="{FF2B5EF4-FFF2-40B4-BE49-F238E27FC236}">
                  <a16:creationId xmlns:a16="http://schemas.microsoft.com/office/drawing/2014/main" id="{B793F822-CE86-4AB9-BFDC-2E36ADC85FF6}"/>
                </a:ext>
              </a:extLst>
            </p:cNvPr>
            <p:cNvGrpSpPr/>
            <p:nvPr/>
          </p:nvGrpSpPr>
          <p:grpSpPr>
            <a:xfrm>
              <a:off x="1238655" y="1066800"/>
              <a:ext cx="4353917" cy="717394"/>
              <a:chOff x="1238655" y="380414"/>
              <a:chExt cx="4353917" cy="717394"/>
            </a:xfrm>
          </p:grpSpPr>
          <p:pic>
            <p:nvPicPr>
              <p:cNvPr id="19" name="Picture 4" descr="https://leafcoalition.org/wp-content/uploads/2021/04/unilever_logo@2x.png">
                <a:extLst>
                  <a:ext uri="{FF2B5EF4-FFF2-40B4-BE49-F238E27FC236}">
                    <a16:creationId xmlns:a16="http://schemas.microsoft.com/office/drawing/2014/main" id="{1EEFB130-6A9A-4F3F-9272-05F10DED2A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3975" y="527681"/>
                <a:ext cx="256834" cy="2765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leafcoalition.org/wp-content/uploads/2021/04/salesforce@2x.png">
                <a:extLst>
                  <a:ext uri="{FF2B5EF4-FFF2-40B4-BE49-F238E27FC236}">
                    <a16:creationId xmlns:a16="http://schemas.microsoft.com/office/drawing/2014/main" id="{AF35D924-D976-4952-BC8C-6628A041A0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57246" y="505669"/>
                <a:ext cx="367088" cy="2576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leafcoalition.org/wp-content/uploads/2021/04/mckinscy_logo@2x.png">
                <a:extLst>
                  <a:ext uri="{FF2B5EF4-FFF2-40B4-BE49-F238E27FC236}">
                    <a16:creationId xmlns:a16="http://schemas.microsoft.com/office/drawing/2014/main" id="{401A6982-CBDE-47FE-855D-E327BDBCF9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32693" y="795974"/>
                <a:ext cx="615074" cy="18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s://leafcoalition.org/wp-content/uploads/2021/04/bcg_logo_new.png">
                <a:extLst>
                  <a:ext uri="{FF2B5EF4-FFF2-40B4-BE49-F238E27FC236}">
                    <a16:creationId xmlns:a16="http://schemas.microsoft.com/office/drawing/2014/main" id="{598A437F-7E07-4E7F-A5D6-83FD3C1C32A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06138" y="478414"/>
                <a:ext cx="384662" cy="1695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leafcoalition.org/wp-content/uploads/2021/04/bayer.png">
                <a:extLst>
                  <a:ext uri="{FF2B5EF4-FFF2-40B4-BE49-F238E27FC236}">
                    <a16:creationId xmlns:a16="http://schemas.microsoft.com/office/drawing/2014/main" id="{27998C2E-D03E-449B-83D4-FB58410EF85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05000" y="495518"/>
                <a:ext cx="304800" cy="294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s://leafcoalition.org/wp-content/uploads/2021/04/nestle_logo.png">
                <a:extLst>
                  <a:ext uri="{FF2B5EF4-FFF2-40B4-BE49-F238E27FC236}">
                    <a16:creationId xmlns:a16="http://schemas.microsoft.com/office/drawing/2014/main" id="{1EB1C519-371F-48E6-85BA-B691FAEA268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40129" y="500188"/>
                <a:ext cx="266410" cy="2578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s://leafcoalition.org/wp-content/uploads/2021/04/gsk_logo@2x.png">
                <a:extLst>
                  <a:ext uri="{FF2B5EF4-FFF2-40B4-BE49-F238E27FC236}">
                    <a16:creationId xmlns:a16="http://schemas.microsoft.com/office/drawing/2014/main" id="{697C7435-8825-47F7-AF58-F06FB771099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66283" y="465162"/>
                <a:ext cx="266410" cy="2206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https://leafcoalition.org/wp-content/uploads/2021/04/airbnb_logo@2x.png">
                <a:extLst>
                  <a:ext uri="{FF2B5EF4-FFF2-40B4-BE49-F238E27FC236}">
                    <a16:creationId xmlns:a16="http://schemas.microsoft.com/office/drawing/2014/main" id="{6C0D5D19-AF0D-45E8-8771-79585A82C22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95400" y="647918"/>
                <a:ext cx="557872" cy="1773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https://leafcoalition.org/wp-content/uploads/2021/04/amozon_logo@2x.png">
                <a:extLst>
                  <a:ext uri="{FF2B5EF4-FFF2-40B4-BE49-F238E27FC236}">
                    <a16:creationId xmlns:a16="http://schemas.microsoft.com/office/drawing/2014/main" id="{9D0A6681-4327-4EA7-A256-AA7577B12A6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95400" y="495518"/>
                <a:ext cx="631912" cy="19141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E.ON goes on the digital attack to re-imagine customer engagement">
                <a:extLst>
                  <a:ext uri="{FF2B5EF4-FFF2-40B4-BE49-F238E27FC236}">
                    <a16:creationId xmlns:a16="http://schemas.microsoft.com/office/drawing/2014/main" id="{F72DBEE6-831B-44C1-BAC3-E3EDFD4E2ED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618713" y="478414"/>
                <a:ext cx="411890" cy="1490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E42AA5F-009B-4AE6-9F9F-1AF7F6393A9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61115" y="838049"/>
                <a:ext cx="736334" cy="133346"/>
              </a:xfrm>
              <a:prstGeom prst="rect">
                <a:avLst/>
              </a:prstGeom>
            </p:spPr>
          </p:pic>
          <p:pic>
            <p:nvPicPr>
              <p:cNvPr id="32" name="Picture 31">
                <a:extLst>
                  <a:ext uri="{FF2B5EF4-FFF2-40B4-BE49-F238E27FC236}">
                    <a16:creationId xmlns:a16="http://schemas.microsoft.com/office/drawing/2014/main" id="{F8DE3E06-99A6-446C-8DDB-E2804CF7A39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13468" y="762000"/>
                <a:ext cx="314696" cy="239072"/>
              </a:xfrm>
              <a:prstGeom prst="rect">
                <a:avLst/>
              </a:prstGeom>
            </p:spPr>
          </p:pic>
          <p:pic>
            <p:nvPicPr>
              <p:cNvPr id="34" name="Picture 10" descr="Logo&#10;&#10;Description automatically generated">
                <a:extLst>
                  <a:ext uri="{FF2B5EF4-FFF2-40B4-BE49-F238E27FC236}">
                    <a16:creationId xmlns:a16="http://schemas.microsoft.com/office/drawing/2014/main" id="{BCB29233-781B-4A8D-AECA-ABD1369F867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256067" y="478414"/>
                <a:ext cx="922392" cy="190634"/>
              </a:xfrm>
              <a:prstGeom prst="rect">
                <a:avLst/>
              </a:prstGeom>
            </p:spPr>
          </p:pic>
          <p:pic>
            <p:nvPicPr>
              <p:cNvPr id="35" name="Picture 11">
                <a:extLst>
                  <a:ext uri="{FF2B5EF4-FFF2-40B4-BE49-F238E27FC236}">
                    <a16:creationId xmlns:a16="http://schemas.microsoft.com/office/drawing/2014/main" id="{57709D93-7480-4B06-AB3A-2DBBAADF3F8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238655" y="825298"/>
                <a:ext cx="922460" cy="190282"/>
              </a:xfrm>
              <a:prstGeom prst="rect">
                <a:avLst/>
              </a:prstGeom>
            </p:spPr>
          </p:pic>
          <p:pic>
            <p:nvPicPr>
              <p:cNvPr id="36" name="Picture 12">
                <a:extLst>
                  <a:ext uri="{FF2B5EF4-FFF2-40B4-BE49-F238E27FC236}">
                    <a16:creationId xmlns:a16="http://schemas.microsoft.com/office/drawing/2014/main" id="{01141AB3-EA35-44D3-A9C2-CAD30B2F325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73464" y="694859"/>
                <a:ext cx="266500" cy="260878"/>
              </a:xfrm>
              <a:prstGeom prst="rect">
                <a:avLst/>
              </a:prstGeom>
            </p:spPr>
          </p:pic>
          <p:pic>
            <p:nvPicPr>
              <p:cNvPr id="37" name="Picture 13">
                <a:extLst>
                  <a:ext uri="{FF2B5EF4-FFF2-40B4-BE49-F238E27FC236}">
                    <a16:creationId xmlns:a16="http://schemas.microsoft.com/office/drawing/2014/main" id="{5D622541-5FBB-42D0-8845-D0BD0AB1395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234677" y="673928"/>
                <a:ext cx="727540" cy="119198"/>
              </a:xfrm>
              <a:prstGeom prst="rect">
                <a:avLst/>
              </a:prstGeom>
            </p:spPr>
          </p:pic>
          <p:pic>
            <p:nvPicPr>
              <p:cNvPr id="38" name="Picture 14">
                <a:extLst>
                  <a:ext uri="{FF2B5EF4-FFF2-40B4-BE49-F238E27FC236}">
                    <a16:creationId xmlns:a16="http://schemas.microsoft.com/office/drawing/2014/main" id="{6ECC9D7E-540C-474B-AA9C-7123A2C31DC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358945" y="647467"/>
                <a:ext cx="631954" cy="117786"/>
              </a:xfrm>
              <a:prstGeom prst="rect">
                <a:avLst/>
              </a:prstGeom>
            </p:spPr>
          </p:pic>
          <p:pic>
            <p:nvPicPr>
              <p:cNvPr id="39" name="Picture 15" descr="Logo&#10;&#10;Description automatically generated">
                <a:extLst>
                  <a:ext uri="{FF2B5EF4-FFF2-40B4-BE49-F238E27FC236}">
                    <a16:creationId xmlns:a16="http://schemas.microsoft.com/office/drawing/2014/main" id="{7CE99E7A-3C12-4CB2-8AC1-EF282F30DDE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879464" y="532142"/>
                <a:ext cx="341018" cy="166945"/>
              </a:xfrm>
              <a:prstGeom prst="rect">
                <a:avLst/>
              </a:prstGeom>
            </p:spPr>
          </p:pic>
          <p:pic>
            <p:nvPicPr>
              <p:cNvPr id="40" name="Picture 16" descr="Logo&#10;&#10;Description automatically generated">
                <a:extLst>
                  <a:ext uri="{FF2B5EF4-FFF2-40B4-BE49-F238E27FC236}">
                    <a16:creationId xmlns:a16="http://schemas.microsoft.com/office/drawing/2014/main" id="{E8B05DE0-347A-44E4-923F-357806403EEA}"/>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r="-3322"/>
              <a:stretch/>
            </p:blipFill>
            <p:spPr>
              <a:xfrm>
                <a:off x="4543917" y="824924"/>
                <a:ext cx="873694" cy="187792"/>
              </a:xfrm>
              <a:prstGeom prst="rect">
                <a:avLst/>
              </a:prstGeom>
            </p:spPr>
          </p:pic>
          <p:sp>
            <p:nvSpPr>
              <p:cNvPr id="3" name="Rectangle 2">
                <a:extLst>
                  <a:ext uri="{FF2B5EF4-FFF2-40B4-BE49-F238E27FC236}">
                    <a16:creationId xmlns:a16="http://schemas.microsoft.com/office/drawing/2014/main" id="{377C250D-7856-4263-B4A7-3472C3270DE6}"/>
                  </a:ext>
                </a:extLst>
              </p:cNvPr>
              <p:cNvSpPr/>
              <p:nvPr/>
            </p:nvSpPr>
            <p:spPr>
              <a:xfrm>
                <a:off x="1238655" y="380414"/>
                <a:ext cx="4353917" cy="717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F2563D3-3A37-4012-A5D8-D1BF1397019F}"/>
                </a:ext>
              </a:extLst>
            </p:cNvPr>
            <p:cNvSpPr txBox="1"/>
            <p:nvPr/>
          </p:nvSpPr>
          <p:spPr>
            <a:xfrm>
              <a:off x="1238655" y="1759682"/>
              <a:ext cx="44689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rPr>
                <a:t>Compradores corporativos</a:t>
              </a:r>
            </a:p>
          </p:txBody>
        </p:sp>
        <p:sp>
          <p:nvSpPr>
            <p:cNvPr id="6" name="Rectangle 5">
              <a:extLst>
                <a:ext uri="{FF2B5EF4-FFF2-40B4-BE49-F238E27FC236}">
                  <a16:creationId xmlns:a16="http://schemas.microsoft.com/office/drawing/2014/main" id="{8D777B42-8BD0-4AC3-8C70-9B390D53B34E}"/>
                </a:ext>
              </a:extLst>
            </p:cNvPr>
            <p:cNvSpPr/>
            <p:nvPr/>
          </p:nvSpPr>
          <p:spPr>
            <a:xfrm>
              <a:off x="1238655" y="1066800"/>
              <a:ext cx="4468979" cy="114654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Connector: Elbow 8">
            <a:extLst>
              <a:ext uri="{FF2B5EF4-FFF2-40B4-BE49-F238E27FC236}">
                <a16:creationId xmlns:a16="http://schemas.microsoft.com/office/drawing/2014/main" id="{DE90FC94-AF28-4992-BA6E-9E88C4D180D3}"/>
              </a:ext>
            </a:extLst>
          </p:cNvPr>
          <p:cNvCxnSpPr>
            <a:cxnSpLocks/>
            <a:endCxn id="53" idx="0"/>
          </p:cNvCxnSpPr>
          <p:nvPr/>
        </p:nvCxnSpPr>
        <p:spPr>
          <a:xfrm rot="16200000" flipH="1">
            <a:off x="1840070" y="2513754"/>
            <a:ext cx="608436" cy="33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1F7535D-0064-42B8-B255-F117E06C233C}"/>
              </a:ext>
            </a:extLst>
          </p:cNvPr>
          <p:cNvCxnSpPr>
            <a:cxnSpLocks/>
            <a:stCxn id="53" idx="2"/>
            <a:endCxn id="13322" idx="1"/>
          </p:cNvCxnSpPr>
          <p:nvPr/>
        </p:nvCxnSpPr>
        <p:spPr>
          <a:xfrm rot="16200000" flipH="1">
            <a:off x="3269633" y="2003719"/>
            <a:ext cx="648437" cy="28958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7F37EB13-3A9E-4F18-BB4F-08FEB5664D44}"/>
              </a:ext>
            </a:extLst>
          </p:cNvPr>
          <p:cNvGrpSpPr/>
          <p:nvPr/>
        </p:nvGrpSpPr>
        <p:grpSpPr>
          <a:xfrm>
            <a:off x="8180221" y="2758045"/>
            <a:ext cx="3478379" cy="381000"/>
            <a:chOff x="7772400" y="2789959"/>
            <a:chExt cx="3478379" cy="381000"/>
          </a:xfrm>
        </p:grpSpPr>
        <p:sp>
          <p:nvSpPr>
            <p:cNvPr id="60" name="TextBox 59">
              <a:extLst>
                <a:ext uri="{FF2B5EF4-FFF2-40B4-BE49-F238E27FC236}">
                  <a16:creationId xmlns:a16="http://schemas.microsoft.com/office/drawing/2014/main" id="{BE1B47D9-ACFC-4A64-9DF6-178A5FEEEFF7}"/>
                </a:ext>
              </a:extLst>
            </p:cNvPr>
            <p:cNvSpPr txBox="1"/>
            <p:nvPr/>
          </p:nvSpPr>
          <p:spPr>
            <a:xfrm>
              <a:off x="7772400" y="2826571"/>
              <a:ext cx="3047544"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entury Gothic" panose="020B0502020202020204" pitchFamily="34" charset="0"/>
                </a:defRPr>
              </a:lvl1pPr>
            </a:lstStyle>
            <a:p>
              <a:pPr algn="r"/>
              <a:r>
                <a:rPr lang="en-US" sz="1400" b="1"/>
                <a:t>Garantia de compra / preço mínimo</a:t>
              </a:r>
            </a:p>
          </p:txBody>
        </p:sp>
        <p:sp>
          <p:nvSpPr>
            <p:cNvPr id="62" name="Oval 61">
              <a:extLst>
                <a:ext uri="{FF2B5EF4-FFF2-40B4-BE49-F238E27FC236}">
                  <a16:creationId xmlns:a16="http://schemas.microsoft.com/office/drawing/2014/main" id="{4F4C47E3-322E-4BC3-86DD-0318CE5B5E33}"/>
                </a:ext>
              </a:extLst>
            </p:cNvPr>
            <p:cNvSpPr/>
            <p:nvPr/>
          </p:nvSpPr>
          <p:spPr>
            <a:xfrm>
              <a:off x="10869779" y="2789959"/>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entury Gothic" panose="020B0502020202020204" pitchFamily="34" charset="0"/>
                </a:rPr>
                <a:t>2</a:t>
              </a:r>
            </a:p>
          </p:txBody>
        </p:sp>
      </p:grpSp>
      <p:grpSp>
        <p:nvGrpSpPr>
          <p:cNvPr id="115" name="Group 114">
            <a:extLst>
              <a:ext uri="{FF2B5EF4-FFF2-40B4-BE49-F238E27FC236}">
                <a16:creationId xmlns:a16="http://schemas.microsoft.com/office/drawing/2014/main" id="{D7D5E75E-FEE9-400B-8E87-B985E724B95D}"/>
              </a:ext>
            </a:extLst>
          </p:cNvPr>
          <p:cNvGrpSpPr/>
          <p:nvPr/>
        </p:nvGrpSpPr>
        <p:grpSpPr>
          <a:xfrm>
            <a:off x="7089388" y="1066800"/>
            <a:ext cx="4495800" cy="1145963"/>
            <a:chOff x="6781800" y="1067386"/>
            <a:chExt cx="4495800" cy="1145963"/>
          </a:xfrm>
        </p:grpSpPr>
        <p:pic>
          <p:nvPicPr>
            <p:cNvPr id="42" name="Picture 22" descr="https://leafcoalition.org/wp-content/uploads/2021/04/uk_f_logo.png">
              <a:extLst>
                <a:ext uri="{FF2B5EF4-FFF2-40B4-BE49-F238E27FC236}">
                  <a16:creationId xmlns:a16="http://schemas.microsoft.com/office/drawing/2014/main" id="{C81FDE03-5F22-404A-8896-853D98A1CF6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9613884" y="1281315"/>
              <a:ext cx="673116" cy="39567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8149F665-77B6-4194-AF64-61005626B0F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654819" y="1281314"/>
              <a:ext cx="659452" cy="39567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92ED96FD-DFA1-4817-8DA6-C6A2C887DEBD}"/>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849055" y="1286846"/>
              <a:ext cx="537207" cy="390139"/>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1658AA83-278D-49AF-8B6E-E53B81FAF801}"/>
                </a:ext>
              </a:extLst>
            </p:cNvPr>
            <p:cNvSpPr txBox="1"/>
            <p:nvPr/>
          </p:nvSpPr>
          <p:spPr>
            <a:xfrm>
              <a:off x="6781800" y="1764854"/>
              <a:ext cx="44689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rPr>
                <a:t>Governos doadores</a:t>
              </a:r>
            </a:p>
          </p:txBody>
        </p:sp>
        <p:sp>
          <p:nvSpPr>
            <p:cNvPr id="66" name="Rectangle 65">
              <a:extLst>
                <a:ext uri="{FF2B5EF4-FFF2-40B4-BE49-F238E27FC236}">
                  <a16:creationId xmlns:a16="http://schemas.microsoft.com/office/drawing/2014/main" id="{07B33914-5FF4-41C4-B42E-9C460506EE16}"/>
                </a:ext>
              </a:extLst>
            </p:cNvPr>
            <p:cNvSpPr/>
            <p:nvPr/>
          </p:nvSpPr>
          <p:spPr>
            <a:xfrm>
              <a:off x="6808621" y="1067386"/>
              <a:ext cx="4468979" cy="11459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Connector: Elbow 44">
            <a:extLst>
              <a:ext uri="{FF2B5EF4-FFF2-40B4-BE49-F238E27FC236}">
                <a16:creationId xmlns:a16="http://schemas.microsoft.com/office/drawing/2014/main" id="{8D64BB3D-D47A-4211-8DDE-5EE09D85979D}"/>
              </a:ext>
            </a:extLst>
          </p:cNvPr>
          <p:cNvCxnSpPr>
            <a:cxnSpLocks/>
            <a:endCxn id="60" idx="0"/>
          </p:cNvCxnSpPr>
          <p:nvPr/>
        </p:nvCxnSpPr>
        <p:spPr>
          <a:xfrm rot="16200000" flipH="1">
            <a:off x="9402963" y="2493626"/>
            <a:ext cx="595711" cy="63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5C2D2198-2C19-4F09-9877-5F0918FB9755}"/>
              </a:ext>
            </a:extLst>
          </p:cNvPr>
          <p:cNvCxnSpPr>
            <a:cxnSpLocks/>
            <a:stCxn id="60" idx="2"/>
            <a:endCxn id="13322" idx="3"/>
          </p:cNvCxnSpPr>
          <p:nvPr/>
        </p:nvCxnSpPr>
        <p:spPr>
          <a:xfrm rot="5400000">
            <a:off x="8096692" y="2168543"/>
            <a:ext cx="673410" cy="25411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1FDCD63C-841C-4B5C-B155-FBF4B326E30F}"/>
              </a:ext>
            </a:extLst>
          </p:cNvPr>
          <p:cNvGrpSpPr/>
          <p:nvPr/>
        </p:nvGrpSpPr>
        <p:grpSpPr>
          <a:xfrm>
            <a:off x="8896648" y="4521659"/>
            <a:ext cx="2331117" cy="855889"/>
            <a:chOff x="8896648" y="4249359"/>
            <a:chExt cx="2331117" cy="855889"/>
          </a:xfrm>
        </p:grpSpPr>
        <p:graphicFrame>
          <p:nvGraphicFramePr>
            <p:cNvPr id="94" name="Object 93">
              <a:extLst>
                <a:ext uri="{FF2B5EF4-FFF2-40B4-BE49-F238E27FC236}">
                  <a16:creationId xmlns:a16="http://schemas.microsoft.com/office/drawing/2014/main" id="{6EC2A3B9-BB5D-4730-89B1-23235756BCBD}"/>
                </a:ext>
              </a:extLst>
            </p:cNvPr>
            <p:cNvGraphicFramePr>
              <a:graphicFrameLocks noChangeAspect="1"/>
            </p:cNvGraphicFramePr>
            <p:nvPr>
              <p:extLst>
                <p:ext uri="{D42A27DB-BD31-4B8C-83A1-F6EECF244321}">
                  <p14:modId xmlns:p14="http://schemas.microsoft.com/office/powerpoint/2010/main" val="127236310"/>
                </p:ext>
              </p:extLst>
            </p:nvPr>
          </p:nvGraphicFramePr>
          <p:xfrm>
            <a:off x="9349586" y="4249359"/>
            <a:ext cx="484877" cy="372466"/>
          </p:xfrm>
          <a:graphic>
            <a:graphicData uri="http://schemas.openxmlformats.org/presentationml/2006/ole">
              <mc:AlternateContent xmlns:mc="http://schemas.openxmlformats.org/markup-compatibility/2006">
                <mc:Choice xmlns:v="urn:schemas-microsoft-com:vml" Requires="v">
                  <p:oleObj name="Bitmap Image" r:id="rId25" imgW="3670200" imgH="2819520" progId="Paint.Picture">
                    <p:embed/>
                  </p:oleObj>
                </mc:Choice>
                <mc:Fallback>
                  <p:oleObj name="Bitmap Image" r:id="rId25" imgW="3670200" imgH="2819520" progId="Paint.Picture">
                    <p:embed/>
                    <p:pic>
                      <p:nvPicPr>
                        <p:cNvPr id="94" name="Object 93">
                          <a:extLst>
                            <a:ext uri="{FF2B5EF4-FFF2-40B4-BE49-F238E27FC236}">
                              <a16:creationId xmlns:a16="http://schemas.microsoft.com/office/drawing/2014/main" id="{6EC2A3B9-BB5D-4730-89B1-23235756BCBD}"/>
                            </a:ext>
                          </a:extLst>
                        </p:cNvPr>
                        <p:cNvPicPr/>
                        <p:nvPr/>
                      </p:nvPicPr>
                      <p:blipFill>
                        <a:blip r:embed="rId26"/>
                        <a:stretch>
                          <a:fillRect/>
                        </a:stretch>
                      </p:blipFill>
                      <p:spPr>
                        <a:xfrm>
                          <a:off x="9349586" y="4249359"/>
                          <a:ext cx="484877" cy="372466"/>
                        </a:xfrm>
                        <a:prstGeom prst="rect">
                          <a:avLst/>
                        </a:prstGeom>
                      </p:spPr>
                    </p:pic>
                  </p:oleObj>
                </mc:Fallback>
              </mc:AlternateContent>
            </a:graphicData>
          </a:graphic>
        </p:graphicFrame>
        <p:sp>
          <p:nvSpPr>
            <p:cNvPr id="105" name="TextBox 104">
              <a:extLst>
                <a:ext uri="{FF2B5EF4-FFF2-40B4-BE49-F238E27FC236}">
                  <a16:creationId xmlns:a16="http://schemas.microsoft.com/office/drawing/2014/main" id="{BA8004BB-9F22-42AB-B982-F0E4CA4027CA}"/>
                </a:ext>
              </a:extLst>
            </p:cNvPr>
            <p:cNvSpPr txBox="1"/>
            <p:nvPr/>
          </p:nvSpPr>
          <p:spPr>
            <a:xfrm>
              <a:off x="8896648" y="4582028"/>
              <a:ext cx="1900282"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entury Gothic" panose="020B0502020202020204" pitchFamily="34" charset="0"/>
                </a:defRPr>
              </a:lvl1pPr>
            </a:lstStyle>
            <a:p>
              <a:pPr algn="r"/>
              <a:r>
                <a:rPr lang="en-US" sz="1400" b="1"/>
                <a:t>ERs Jurisdicionais Verificados</a:t>
              </a:r>
            </a:p>
          </p:txBody>
        </p:sp>
        <p:sp>
          <p:nvSpPr>
            <p:cNvPr id="106" name="Oval 105">
              <a:extLst>
                <a:ext uri="{FF2B5EF4-FFF2-40B4-BE49-F238E27FC236}">
                  <a16:creationId xmlns:a16="http://schemas.microsoft.com/office/drawing/2014/main" id="{338A1250-E352-46F3-876F-91FA7C620355}"/>
                </a:ext>
              </a:extLst>
            </p:cNvPr>
            <p:cNvSpPr/>
            <p:nvPr/>
          </p:nvSpPr>
          <p:spPr>
            <a:xfrm>
              <a:off x="10846765" y="4545416"/>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entury Gothic" panose="020B0502020202020204" pitchFamily="34" charset="0"/>
                </a:rPr>
                <a:t>4</a:t>
              </a:r>
            </a:p>
          </p:txBody>
        </p:sp>
      </p:grpSp>
      <p:grpSp>
        <p:nvGrpSpPr>
          <p:cNvPr id="117" name="Group 116">
            <a:extLst>
              <a:ext uri="{FF2B5EF4-FFF2-40B4-BE49-F238E27FC236}">
                <a16:creationId xmlns:a16="http://schemas.microsoft.com/office/drawing/2014/main" id="{254E72FA-AD50-492F-9C98-4794BF83D2BF}"/>
              </a:ext>
            </a:extLst>
          </p:cNvPr>
          <p:cNvGrpSpPr/>
          <p:nvPr/>
        </p:nvGrpSpPr>
        <p:grpSpPr>
          <a:xfrm>
            <a:off x="457200" y="2788072"/>
            <a:ext cx="3248796" cy="442966"/>
            <a:chOff x="1219200" y="2819986"/>
            <a:chExt cx="3248796" cy="442966"/>
          </a:xfrm>
        </p:grpSpPr>
        <p:sp>
          <p:nvSpPr>
            <p:cNvPr id="53" name="TextBox 52">
              <a:extLst>
                <a:ext uri="{FF2B5EF4-FFF2-40B4-BE49-F238E27FC236}">
                  <a16:creationId xmlns:a16="http://schemas.microsoft.com/office/drawing/2014/main" id="{D2E807E1-CE78-451C-9363-0EF83044863B}"/>
                </a:ext>
              </a:extLst>
            </p:cNvPr>
            <p:cNvSpPr txBox="1"/>
            <p:nvPr/>
          </p:nvSpPr>
          <p:spPr>
            <a:xfrm>
              <a:off x="1535994" y="2851544"/>
              <a:ext cx="274390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5 </a:t>
              </a:r>
              <a:r>
                <a:rPr kumimoji="0" lang="en-US" sz="1400" b="1" i="0" u="none" strike="noStrike" kern="1200" cap="none" spc="0" normalizeH="0" baseline="0" noProof="0" err="1">
                  <a:ln>
                    <a:noFill/>
                  </a:ln>
                  <a:solidFill>
                    <a:prstClr val="black"/>
                  </a:solidFill>
                  <a:effectLst/>
                  <a:uLnTx/>
                  <a:uFillTx/>
                  <a:latin typeface="Century Gothic" panose="020B0502020202020204" pitchFamily="34" charset="0"/>
                </a:rPr>
                <a:t>anos</a:t>
              </a: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 de </a:t>
              </a:r>
              <a:r>
                <a:rPr lang="en-US" sz="1400" b="1" err="1">
                  <a:solidFill>
                    <a:prstClr val="black"/>
                  </a:solidFill>
                  <a:latin typeface="Century Gothic" panose="020B0502020202020204" pitchFamily="34" charset="0"/>
                </a:rPr>
                <a:t>compra</a:t>
              </a: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 das ERs </a:t>
              </a:r>
            </a:p>
          </p:txBody>
        </p:sp>
        <p:sp>
          <p:nvSpPr>
            <p:cNvPr id="12" name="Oval 11">
              <a:extLst>
                <a:ext uri="{FF2B5EF4-FFF2-40B4-BE49-F238E27FC236}">
                  <a16:creationId xmlns:a16="http://schemas.microsoft.com/office/drawing/2014/main" id="{9AA50E4F-B7B0-4D62-885F-2AE703FAEA58}"/>
                </a:ext>
              </a:extLst>
            </p:cNvPr>
            <p:cNvSpPr/>
            <p:nvPr/>
          </p:nvSpPr>
          <p:spPr>
            <a:xfrm>
              <a:off x="1219200" y="2819986"/>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entury Gothic" panose="020B0502020202020204" pitchFamily="34" charset="0"/>
                </a:rPr>
                <a:t>1</a:t>
              </a:r>
            </a:p>
          </p:txBody>
        </p:sp>
        <p:graphicFrame>
          <p:nvGraphicFramePr>
            <p:cNvPr id="97" name="Object 96">
              <a:extLst>
                <a:ext uri="{FF2B5EF4-FFF2-40B4-BE49-F238E27FC236}">
                  <a16:creationId xmlns:a16="http://schemas.microsoft.com/office/drawing/2014/main" id="{0168668D-D7BD-4279-98A5-94A5198299B3}"/>
                </a:ext>
              </a:extLst>
            </p:cNvPr>
            <p:cNvGraphicFramePr>
              <a:graphicFrameLocks noChangeAspect="1"/>
            </p:cNvGraphicFramePr>
            <p:nvPr/>
          </p:nvGraphicFramePr>
          <p:xfrm>
            <a:off x="4202041" y="2896186"/>
            <a:ext cx="265955" cy="366766"/>
          </p:xfrm>
          <a:graphic>
            <a:graphicData uri="http://schemas.openxmlformats.org/presentationml/2006/ole">
              <mc:AlternateContent xmlns:mc="http://schemas.openxmlformats.org/markup-compatibility/2006">
                <mc:Choice xmlns:v="urn:schemas-microsoft-com:vml" Requires="v">
                  <p:oleObj name="Bitmap Image" r:id="rId27" imgW="2546280" imgH="3511440" progId="Paint.Picture">
                    <p:embed/>
                  </p:oleObj>
                </mc:Choice>
                <mc:Fallback>
                  <p:oleObj name="Bitmap Image" r:id="rId27" imgW="2546280" imgH="3511440" progId="Paint.Picture">
                    <p:embed/>
                    <p:pic>
                      <p:nvPicPr>
                        <p:cNvPr id="97" name="Object 96">
                          <a:extLst>
                            <a:ext uri="{FF2B5EF4-FFF2-40B4-BE49-F238E27FC236}">
                              <a16:creationId xmlns:a16="http://schemas.microsoft.com/office/drawing/2014/main" id="{0168668D-D7BD-4279-98A5-94A5198299B3}"/>
                            </a:ext>
                          </a:extLst>
                        </p:cNvPr>
                        <p:cNvPicPr/>
                        <p:nvPr/>
                      </p:nvPicPr>
                      <p:blipFill>
                        <a:blip r:embed="rId28"/>
                        <a:stretch>
                          <a:fillRect/>
                        </a:stretch>
                      </p:blipFill>
                      <p:spPr>
                        <a:xfrm>
                          <a:off x="4202041" y="2896186"/>
                          <a:ext cx="265955" cy="366766"/>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B46BFC6A-344F-4AB7-B8DB-7D115F91DED1}"/>
              </a:ext>
            </a:extLst>
          </p:cNvPr>
          <p:cNvGrpSpPr/>
          <p:nvPr/>
        </p:nvGrpSpPr>
        <p:grpSpPr>
          <a:xfrm>
            <a:off x="1219200" y="4764178"/>
            <a:ext cx="3774557" cy="386094"/>
            <a:chOff x="1219200" y="4796092"/>
            <a:chExt cx="3774557" cy="386094"/>
          </a:xfrm>
        </p:grpSpPr>
        <p:sp>
          <p:nvSpPr>
            <p:cNvPr id="82" name="TextBox 81">
              <a:extLst>
                <a:ext uri="{FF2B5EF4-FFF2-40B4-BE49-F238E27FC236}">
                  <a16:creationId xmlns:a16="http://schemas.microsoft.com/office/drawing/2014/main" id="{B155B55F-F7C5-4C81-A3BD-E2798A692225}"/>
                </a:ext>
              </a:extLst>
            </p:cNvPr>
            <p:cNvSpPr txBox="1"/>
            <p:nvPr/>
          </p:nvSpPr>
          <p:spPr>
            <a:xfrm>
              <a:off x="1728238" y="4825587"/>
              <a:ext cx="298540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5 anos de </a:t>
              </a:r>
              <a:r>
                <a:rPr kumimoji="0" lang="en-US" sz="1400" b="1" i="0" u="none" strike="noStrike" kern="1200" cap="none" spc="0" normalizeH="0" baseline="0" noProof="0" err="1">
                  <a:ln>
                    <a:noFill/>
                  </a:ln>
                  <a:solidFill>
                    <a:prstClr val="black"/>
                  </a:solidFill>
                  <a:effectLst/>
                  <a:uLnTx/>
                  <a:uFillTx/>
                  <a:latin typeface="Century Gothic" panose="020B0502020202020204" pitchFamily="34" charset="0"/>
                </a:rPr>
                <a:t>venda</a:t>
              </a: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 futura de ERs</a:t>
              </a:r>
            </a:p>
          </p:txBody>
        </p:sp>
        <p:sp>
          <p:nvSpPr>
            <p:cNvPr id="84" name="Oval 83">
              <a:extLst>
                <a:ext uri="{FF2B5EF4-FFF2-40B4-BE49-F238E27FC236}">
                  <a16:creationId xmlns:a16="http://schemas.microsoft.com/office/drawing/2014/main" id="{CF2838A5-1060-49A7-9AA8-51D37FF6B6C8}"/>
                </a:ext>
              </a:extLst>
            </p:cNvPr>
            <p:cNvSpPr/>
            <p:nvPr/>
          </p:nvSpPr>
          <p:spPr>
            <a:xfrm>
              <a:off x="1219200" y="4801186"/>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entury Gothic" panose="020B0502020202020204" pitchFamily="34" charset="0"/>
                </a:rPr>
                <a:t>3</a:t>
              </a:r>
            </a:p>
          </p:txBody>
        </p:sp>
        <p:graphicFrame>
          <p:nvGraphicFramePr>
            <p:cNvPr id="108" name="Object 107">
              <a:extLst>
                <a:ext uri="{FF2B5EF4-FFF2-40B4-BE49-F238E27FC236}">
                  <a16:creationId xmlns:a16="http://schemas.microsoft.com/office/drawing/2014/main" id="{2DDF3842-1500-4C1E-938F-D6D015A843EF}"/>
                </a:ext>
              </a:extLst>
            </p:cNvPr>
            <p:cNvGraphicFramePr>
              <a:graphicFrameLocks noChangeAspect="1"/>
            </p:cNvGraphicFramePr>
            <p:nvPr/>
          </p:nvGraphicFramePr>
          <p:xfrm>
            <a:off x="4727802" y="4796092"/>
            <a:ext cx="265955" cy="366766"/>
          </p:xfrm>
          <a:graphic>
            <a:graphicData uri="http://schemas.openxmlformats.org/presentationml/2006/ole">
              <mc:AlternateContent xmlns:mc="http://schemas.openxmlformats.org/markup-compatibility/2006">
                <mc:Choice xmlns:v="urn:schemas-microsoft-com:vml" Requires="v">
                  <p:oleObj name="Bitmap Image" r:id="rId29" imgW="2546280" imgH="3511440" progId="Paint.Picture">
                    <p:embed/>
                  </p:oleObj>
                </mc:Choice>
                <mc:Fallback>
                  <p:oleObj name="Bitmap Image" r:id="rId29" imgW="2546280" imgH="3511440" progId="Paint.Picture">
                    <p:embed/>
                    <p:pic>
                      <p:nvPicPr>
                        <p:cNvPr id="108" name="Object 107">
                          <a:extLst>
                            <a:ext uri="{FF2B5EF4-FFF2-40B4-BE49-F238E27FC236}">
                              <a16:creationId xmlns:a16="http://schemas.microsoft.com/office/drawing/2014/main" id="{2DDF3842-1500-4C1E-938F-D6D015A843EF}"/>
                            </a:ext>
                          </a:extLst>
                        </p:cNvPr>
                        <p:cNvPicPr/>
                        <p:nvPr/>
                      </p:nvPicPr>
                      <p:blipFill>
                        <a:blip r:embed="rId28"/>
                        <a:stretch>
                          <a:fillRect/>
                        </a:stretch>
                      </p:blipFill>
                      <p:spPr>
                        <a:xfrm>
                          <a:off x="4727802" y="4796092"/>
                          <a:ext cx="265955" cy="366766"/>
                        </a:xfrm>
                        <a:prstGeom prst="rect">
                          <a:avLst/>
                        </a:prstGeom>
                      </p:spPr>
                    </p:pic>
                  </p:oleObj>
                </mc:Fallback>
              </mc:AlternateContent>
            </a:graphicData>
          </a:graphic>
        </p:graphicFrame>
      </p:grpSp>
      <p:cxnSp>
        <p:nvCxnSpPr>
          <p:cNvPr id="99" name="Connector: Elbow 98">
            <a:extLst>
              <a:ext uri="{FF2B5EF4-FFF2-40B4-BE49-F238E27FC236}">
                <a16:creationId xmlns:a16="http://schemas.microsoft.com/office/drawing/2014/main" id="{59F561E7-07A5-4919-B2F5-CC2217A95B8A}"/>
              </a:ext>
            </a:extLst>
          </p:cNvPr>
          <p:cNvCxnSpPr>
            <a:cxnSpLocks/>
            <a:stCxn id="13322" idx="2"/>
          </p:cNvCxnSpPr>
          <p:nvPr/>
        </p:nvCxnSpPr>
        <p:spPr>
          <a:xfrm rot="5400000">
            <a:off x="4059425" y="2533577"/>
            <a:ext cx="421831" cy="366387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id="{81A7864E-CDD5-4107-B608-72998391E4E1}"/>
              </a:ext>
            </a:extLst>
          </p:cNvPr>
          <p:cNvCxnSpPr>
            <a:cxnSpLocks/>
            <a:endCxn id="81" idx="1"/>
          </p:cNvCxnSpPr>
          <p:nvPr/>
        </p:nvCxnSpPr>
        <p:spPr>
          <a:xfrm rot="16200000" flipH="1">
            <a:off x="1724796" y="5238076"/>
            <a:ext cx="1808209" cy="381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ADC12261-624F-46BB-B239-512FBFF5515C}"/>
              </a:ext>
            </a:extLst>
          </p:cNvPr>
          <p:cNvCxnSpPr>
            <a:cxnSpLocks/>
            <a:stCxn id="81" idx="3"/>
            <a:endCxn id="105" idx="2"/>
          </p:cNvCxnSpPr>
          <p:nvPr/>
        </p:nvCxnSpPr>
        <p:spPr>
          <a:xfrm flipV="1">
            <a:off x="9376143" y="5377548"/>
            <a:ext cx="470646" cy="95513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A521C0E0-A35A-437C-887D-4600C6CAA367}"/>
              </a:ext>
            </a:extLst>
          </p:cNvPr>
          <p:cNvCxnSpPr>
            <a:cxnSpLocks/>
          </p:cNvCxnSpPr>
          <p:nvPr/>
        </p:nvCxnSpPr>
        <p:spPr>
          <a:xfrm rot="10800000">
            <a:off x="6102279" y="3359325"/>
            <a:ext cx="2817383" cy="121710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87B321F3-21BB-4C8A-B5CE-116F834D3BB7}"/>
              </a:ext>
            </a:extLst>
          </p:cNvPr>
          <p:cNvGrpSpPr/>
          <p:nvPr/>
        </p:nvGrpSpPr>
        <p:grpSpPr>
          <a:xfrm>
            <a:off x="4961279" y="2040712"/>
            <a:ext cx="2281997" cy="1054754"/>
            <a:chOff x="4648200" y="1828800"/>
            <a:chExt cx="2281997" cy="1054754"/>
          </a:xfrm>
        </p:grpSpPr>
        <p:graphicFrame>
          <p:nvGraphicFramePr>
            <p:cNvPr id="118" name="Object 117">
              <a:extLst>
                <a:ext uri="{FF2B5EF4-FFF2-40B4-BE49-F238E27FC236}">
                  <a16:creationId xmlns:a16="http://schemas.microsoft.com/office/drawing/2014/main" id="{79EB0133-1D36-4BC2-AEAD-D35DD1C51271}"/>
                </a:ext>
              </a:extLst>
            </p:cNvPr>
            <p:cNvGraphicFramePr>
              <a:graphicFrameLocks noChangeAspect="1"/>
            </p:cNvGraphicFramePr>
            <p:nvPr/>
          </p:nvGraphicFramePr>
          <p:xfrm>
            <a:off x="5551350" y="2243108"/>
            <a:ext cx="484877" cy="372466"/>
          </p:xfrm>
          <a:graphic>
            <a:graphicData uri="http://schemas.openxmlformats.org/presentationml/2006/ole">
              <mc:AlternateContent xmlns:mc="http://schemas.openxmlformats.org/markup-compatibility/2006">
                <mc:Choice xmlns:v="urn:schemas-microsoft-com:vml" Requires="v">
                  <p:oleObj name="Bitmap Image" r:id="rId30" imgW="3670200" imgH="2819520" progId="Paint.Picture">
                    <p:embed/>
                  </p:oleObj>
                </mc:Choice>
                <mc:Fallback>
                  <p:oleObj name="Bitmap Image" r:id="rId30" imgW="3670200" imgH="2819520" progId="Paint.Picture">
                    <p:embed/>
                    <p:pic>
                      <p:nvPicPr>
                        <p:cNvPr id="118" name="Object 117">
                          <a:extLst>
                            <a:ext uri="{FF2B5EF4-FFF2-40B4-BE49-F238E27FC236}">
                              <a16:creationId xmlns:a16="http://schemas.microsoft.com/office/drawing/2014/main" id="{79EB0133-1D36-4BC2-AEAD-D35DD1C51271}"/>
                            </a:ext>
                          </a:extLst>
                        </p:cNvPr>
                        <p:cNvPicPr/>
                        <p:nvPr/>
                      </p:nvPicPr>
                      <p:blipFill>
                        <a:blip r:embed="rId26"/>
                        <a:stretch>
                          <a:fillRect/>
                        </a:stretch>
                      </p:blipFill>
                      <p:spPr>
                        <a:xfrm>
                          <a:off x="5551350" y="2243108"/>
                          <a:ext cx="484877" cy="372466"/>
                        </a:xfrm>
                        <a:prstGeom prst="rect">
                          <a:avLst/>
                        </a:prstGeom>
                      </p:spPr>
                    </p:pic>
                  </p:oleObj>
                </mc:Fallback>
              </mc:AlternateContent>
            </a:graphicData>
          </a:graphic>
        </p:graphicFrame>
        <p:sp>
          <p:nvSpPr>
            <p:cNvPr id="119" name="TextBox 118">
              <a:extLst>
                <a:ext uri="{FF2B5EF4-FFF2-40B4-BE49-F238E27FC236}">
                  <a16:creationId xmlns:a16="http://schemas.microsoft.com/office/drawing/2014/main" id="{A082D478-19CE-488A-8FC9-325747576D00}"/>
                </a:ext>
              </a:extLst>
            </p:cNvPr>
            <p:cNvSpPr txBox="1"/>
            <p:nvPr/>
          </p:nvSpPr>
          <p:spPr>
            <a:xfrm>
              <a:off x="4648200" y="2575777"/>
              <a:ext cx="2281997"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entury Gothic" panose="020B0502020202020204" pitchFamily="34" charset="0"/>
                </a:defRPr>
              </a:lvl1pPr>
            </a:lstStyle>
            <a:p>
              <a:r>
                <a:rPr lang="en-US" sz="1400" b="1"/>
                <a:t>Créditos ER jurisdicionais</a:t>
              </a:r>
            </a:p>
          </p:txBody>
        </p:sp>
        <p:sp>
          <p:nvSpPr>
            <p:cNvPr id="120" name="Oval 119">
              <a:extLst>
                <a:ext uri="{FF2B5EF4-FFF2-40B4-BE49-F238E27FC236}">
                  <a16:creationId xmlns:a16="http://schemas.microsoft.com/office/drawing/2014/main" id="{6AC06C53-F25A-4CF7-8D8C-D213658ACA96}"/>
                </a:ext>
              </a:extLst>
            </p:cNvPr>
            <p:cNvSpPr/>
            <p:nvPr/>
          </p:nvSpPr>
          <p:spPr>
            <a:xfrm>
              <a:off x="5596697"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Century Gothic" panose="020B0502020202020204" pitchFamily="34" charset="0"/>
                </a:rPr>
                <a:t>5</a:t>
              </a:r>
            </a:p>
          </p:txBody>
        </p:sp>
      </p:grpSp>
      <p:sp>
        <p:nvSpPr>
          <p:cNvPr id="123" name="Title 2">
            <a:extLst>
              <a:ext uri="{FF2B5EF4-FFF2-40B4-BE49-F238E27FC236}">
                <a16:creationId xmlns:a16="http://schemas.microsoft.com/office/drawing/2014/main" id="{41D144BC-AD04-4FCA-AAF1-D6932FA7E4A7}"/>
              </a:ext>
            </a:extLst>
          </p:cNvPr>
          <p:cNvSpPr txBox="1">
            <a:spLocks/>
          </p:cNvSpPr>
          <p:nvPr/>
        </p:nvSpPr>
        <p:spPr>
          <a:xfrm>
            <a:off x="418168" y="272610"/>
            <a:ext cx="11582400" cy="369332"/>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a:solidFill>
                  <a:schemeClr val="accent1"/>
                </a:solidFill>
                <a:latin typeface="Century Gothic" panose="020B0502020202020204" pitchFamily="34" charset="0"/>
                <a:cs typeface="Arial"/>
              </a:rPr>
              <a:t>Visão geral dos participantes da LEAF e do papel da </a:t>
            </a:r>
            <a:r>
              <a:rPr lang="pt-BR" sz="2000" b="1" err="1">
                <a:solidFill>
                  <a:schemeClr val="accent1"/>
                </a:solidFill>
                <a:latin typeface="Century Gothic" panose="020B0502020202020204" pitchFamily="34" charset="0"/>
                <a:cs typeface="Arial"/>
              </a:rPr>
              <a:t>Emergent</a:t>
            </a:r>
            <a:endParaRPr lang="pt-BR" sz="2000" b="1">
              <a:solidFill>
                <a:schemeClr val="accent1"/>
              </a:solidFill>
              <a:latin typeface="Century Gothic" panose="020B0502020202020204" pitchFamily="34" charset="0"/>
            </a:endParaRPr>
          </a:p>
        </p:txBody>
      </p:sp>
      <p:grpSp>
        <p:nvGrpSpPr>
          <p:cNvPr id="2" name="Group 1">
            <a:extLst>
              <a:ext uri="{FF2B5EF4-FFF2-40B4-BE49-F238E27FC236}">
                <a16:creationId xmlns:a16="http://schemas.microsoft.com/office/drawing/2014/main" id="{86FB2734-5DBA-4D97-8D12-E297CB90BE6C}"/>
              </a:ext>
            </a:extLst>
          </p:cNvPr>
          <p:cNvGrpSpPr/>
          <p:nvPr/>
        </p:nvGrpSpPr>
        <p:grpSpPr>
          <a:xfrm>
            <a:off x="2819400" y="5914889"/>
            <a:ext cx="6556743" cy="835583"/>
            <a:chOff x="2819400" y="5946803"/>
            <a:chExt cx="6556743" cy="835583"/>
          </a:xfrm>
        </p:grpSpPr>
        <p:sp>
          <p:nvSpPr>
            <p:cNvPr id="80" name="TextBox 79">
              <a:extLst>
                <a:ext uri="{FF2B5EF4-FFF2-40B4-BE49-F238E27FC236}">
                  <a16:creationId xmlns:a16="http://schemas.microsoft.com/office/drawing/2014/main" id="{299F6EF0-6C8B-418A-99D2-9FF3697B8E2B}"/>
                </a:ext>
              </a:extLst>
            </p:cNvPr>
            <p:cNvSpPr txBox="1"/>
            <p:nvPr/>
          </p:nvSpPr>
          <p:spPr>
            <a:xfrm>
              <a:off x="3886200" y="5952291"/>
              <a:ext cx="44689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rPr>
                <a:t>Governos das florestas tropicais</a:t>
              </a:r>
            </a:p>
          </p:txBody>
        </p:sp>
        <p:sp>
          <p:nvSpPr>
            <p:cNvPr id="81" name="Rectangle 80">
              <a:extLst>
                <a:ext uri="{FF2B5EF4-FFF2-40B4-BE49-F238E27FC236}">
                  <a16:creationId xmlns:a16="http://schemas.microsoft.com/office/drawing/2014/main" id="{78FEC49E-DB1C-4A97-A26B-0C67A04302B9}"/>
                </a:ext>
              </a:extLst>
            </p:cNvPr>
            <p:cNvSpPr/>
            <p:nvPr/>
          </p:nvSpPr>
          <p:spPr>
            <a:xfrm>
              <a:off x="2819400" y="5946803"/>
              <a:ext cx="6556743" cy="83558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C21C1476-D479-4038-AB21-B076606B3A56}"/>
                </a:ext>
              </a:extLst>
            </p:cNvPr>
            <p:cNvSpPr txBox="1"/>
            <p:nvPr/>
          </p:nvSpPr>
          <p:spPr>
            <a:xfrm>
              <a:off x="4724400" y="6245423"/>
              <a:ext cx="289630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entury Gothic" panose="020B0502020202020204" pitchFamily="34" charset="0"/>
                </a:rPr>
                <a:t>Programas de REDD+ Jurisdicionais</a:t>
              </a:r>
            </a:p>
          </p:txBody>
        </p:sp>
        <p:grpSp>
          <p:nvGrpSpPr>
            <p:cNvPr id="127" name="Group 126">
              <a:extLst>
                <a:ext uri="{FF2B5EF4-FFF2-40B4-BE49-F238E27FC236}">
                  <a16:creationId xmlns:a16="http://schemas.microsoft.com/office/drawing/2014/main" id="{D4E9D3A1-4528-4160-B927-BDFEA2FFF915}"/>
                </a:ext>
              </a:extLst>
            </p:cNvPr>
            <p:cNvGrpSpPr/>
            <p:nvPr/>
          </p:nvGrpSpPr>
          <p:grpSpPr>
            <a:xfrm>
              <a:off x="3126484" y="6543156"/>
              <a:ext cx="5993112" cy="205376"/>
              <a:chOff x="3126484" y="6391947"/>
              <a:chExt cx="5993112" cy="205376"/>
            </a:xfrm>
          </p:grpSpPr>
          <p:pic>
            <p:nvPicPr>
              <p:cNvPr id="129" name="Picture 20" descr="flag of Nepal | Britannica">
                <a:extLst>
                  <a:ext uri="{FF2B5EF4-FFF2-40B4-BE49-F238E27FC236}">
                    <a16:creationId xmlns:a16="http://schemas.microsoft.com/office/drawing/2014/main" id="{4E559812-64B7-4A1E-A0DB-871063925FCB}"/>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3696370" y="6401991"/>
                <a:ext cx="142691" cy="17122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Flag of Burkina Faso - Wikipedia">
                <a:extLst>
                  <a:ext uri="{FF2B5EF4-FFF2-40B4-BE49-F238E27FC236}">
                    <a16:creationId xmlns:a16="http://schemas.microsoft.com/office/drawing/2014/main" id="{6F8CE959-E3E2-45CE-896B-8C96C8DC8AFE}"/>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8340301" y="6422904"/>
                <a:ext cx="229016"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flag of the Democratic Republic of the Congo | Britannica">
                <a:extLst>
                  <a:ext uri="{FF2B5EF4-FFF2-40B4-BE49-F238E27FC236}">
                    <a16:creationId xmlns:a16="http://schemas.microsoft.com/office/drawing/2014/main" id="{AE06513E-C508-4962-9ECF-877F52C2BCE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890580" y="6419816"/>
                <a:ext cx="229016"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8" descr="Flag of Ghana - Wikipedia">
                <a:extLst>
                  <a:ext uri="{FF2B5EF4-FFF2-40B4-BE49-F238E27FC236}">
                    <a16:creationId xmlns:a16="http://schemas.microsoft.com/office/drawing/2014/main" id="{397702EE-5102-4E7D-AD31-DD2934B4551E}"/>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8077535" y="6419816"/>
                <a:ext cx="229016" cy="15267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0" descr="flag of Kenya | Britannica">
                <a:extLst>
                  <a:ext uri="{FF2B5EF4-FFF2-40B4-BE49-F238E27FC236}">
                    <a16:creationId xmlns:a16="http://schemas.microsoft.com/office/drawing/2014/main" id="{46085B7D-EFEE-4006-8F1D-792EA4231215}"/>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7817113" y="6421152"/>
                <a:ext cx="229016" cy="15379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4" descr="Buy Nigeria Flag 3 X 5 ft. for sale, Nigerian Flag 3 X 5 ft. for sale">
                <a:extLst>
                  <a:ext uri="{FF2B5EF4-FFF2-40B4-BE49-F238E27FC236}">
                    <a16:creationId xmlns:a16="http://schemas.microsoft.com/office/drawing/2014/main" id="{0B76C473-7492-4C30-8E22-97AF74CFCCD1}"/>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b="-4027"/>
              <a:stretch/>
            </p:blipFill>
            <p:spPr bwMode="auto">
              <a:xfrm>
                <a:off x="7565386" y="6419816"/>
                <a:ext cx="219705" cy="15379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6" descr="Flag of Uganda - Wikipedia">
                <a:extLst>
                  <a:ext uri="{FF2B5EF4-FFF2-40B4-BE49-F238E27FC236}">
                    <a16:creationId xmlns:a16="http://schemas.microsoft.com/office/drawing/2014/main" id="{097DD6F7-0711-4A4D-BBB1-97D43FA62D1F}"/>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3126484" y="6426182"/>
                <a:ext cx="2286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8" descr="Flag of Zambia - Wikipedia">
                <a:extLst>
                  <a:ext uri="{FF2B5EF4-FFF2-40B4-BE49-F238E27FC236}">
                    <a16:creationId xmlns:a16="http://schemas.microsoft.com/office/drawing/2014/main" id="{5CA46677-3ABD-4BCB-9D07-87C8A504D2E3}"/>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3410141" y="6418118"/>
                <a:ext cx="228600" cy="15274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2" descr="Flag of Papua New Guinea - Wikipedia">
                <a:extLst>
                  <a:ext uri="{FF2B5EF4-FFF2-40B4-BE49-F238E27FC236}">
                    <a16:creationId xmlns:a16="http://schemas.microsoft.com/office/drawing/2014/main" id="{01957EC6-6DF1-41EC-A5C8-9361D2777150}"/>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3855092" y="6416768"/>
                <a:ext cx="228600" cy="17122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4" descr="flag of Vietnam | Britannica">
                <a:extLst>
                  <a:ext uri="{FF2B5EF4-FFF2-40B4-BE49-F238E27FC236}">
                    <a16:creationId xmlns:a16="http://schemas.microsoft.com/office/drawing/2014/main" id="{3CDE66C8-3606-4014-AF4C-3DB8865BC43A}"/>
                  </a:ext>
                </a:extLst>
              </p:cNvPr>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4128089" y="6423181"/>
                <a:ext cx="228600" cy="152123"/>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8" descr="Celebrating Costa Rica's Independence Day :">
                <a:extLst>
                  <a:ext uri="{FF2B5EF4-FFF2-40B4-BE49-F238E27FC236}">
                    <a16:creationId xmlns:a16="http://schemas.microsoft.com/office/drawing/2014/main" id="{B0333BC5-D409-4F20-A020-EED2E7456128}"/>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4397941" y="6430632"/>
                <a:ext cx="228600" cy="13716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30">
                <a:extLst>
                  <a:ext uri="{FF2B5EF4-FFF2-40B4-BE49-F238E27FC236}">
                    <a16:creationId xmlns:a16="http://schemas.microsoft.com/office/drawing/2014/main" id="{03BD9BF1-80DC-4D2E-9EC1-A6D9EFCD31BF}"/>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4671156" y="6425910"/>
                <a:ext cx="233597" cy="15544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32" descr="Flag of Guyana">
                <a:extLst>
                  <a:ext uri="{FF2B5EF4-FFF2-40B4-BE49-F238E27FC236}">
                    <a16:creationId xmlns:a16="http://schemas.microsoft.com/office/drawing/2014/main" id="{11A63C84-0C40-4D69-8400-291DEC0D6EBE}"/>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4942182" y="6414261"/>
                <a:ext cx="228600" cy="18306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6" descr="Flag of Acre - Wikipedia">
                <a:extLst>
                  <a:ext uri="{FF2B5EF4-FFF2-40B4-BE49-F238E27FC236}">
                    <a16:creationId xmlns:a16="http://schemas.microsoft.com/office/drawing/2014/main" id="{776CC068-3F89-4FA4-A1F5-373C39A189D2}"/>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5204265" y="6429065"/>
                <a:ext cx="228600" cy="159926"/>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8" descr="Amapá (Brazil)">
                <a:extLst>
                  <a:ext uri="{FF2B5EF4-FFF2-40B4-BE49-F238E27FC236}">
                    <a16:creationId xmlns:a16="http://schemas.microsoft.com/office/drawing/2014/main" id="{BD60513B-0094-4F6A-A49C-E661A75134EF}"/>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476730" y="6425910"/>
                <a:ext cx="228600" cy="159765"/>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0" descr="Flag of Amazonas (Brazilian state) - Wikipedia">
                <a:extLst>
                  <a:ext uri="{FF2B5EF4-FFF2-40B4-BE49-F238E27FC236}">
                    <a16:creationId xmlns:a16="http://schemas.microsoft.com/office/drawing/2014/main" id="{0A986EEB-9719-4EC6-84CC-AC2E50983C0C}"/>
                  </a:ext>
                </a:extLst>
              </p:cNvPr>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5736553" y="6430504"/>
                <a:ext cx="211639" cy="151171"/>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45" name="Picture 42" descr="Maranhão (Brazil)">
                <a:extLst>
                  <a:ext uri="{FF2B5EF4-FFF2-40B4-BE49-F238E27FC236}">
                    <a16:creationId xmlns:a16="http://schemas.microsoft.com/office/drawing/2014/main" id="{FFEB7A93-B14A-43AB-AD1E-B1F7FBE610BB}"/>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5993100" y="6428366"/>
                <a:ext cx="233597" cy="15544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4">
                <a:extLst>
                  <a:ext uri="{FF2B5EF4-FFF2-40B4-BE49-F238E27FC236}">
                    <a16:creationId xmlns:a16="http://schemas.microsoft.com/office/drawing/2014/main" id="{56207720-B72D-4F1F-A0AE-F25E0E7596F4}"/>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6247246" y="6425910"/>
                <a:ext cx="228600" cy="160361"/>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6" descr="Pará (Brazil)">
                <a:extLst>
                  <a:ext uri="{FF2B5EF4-FFF2-40B4-BE49-F238E27FC236}">
                    <a16:creationId xmlns:a16="http://schemas.microsoft.com/office/drawing/2014/main" id="{55F5B68D-2228-47A8-9BBC-CBB4323B5C60}"/>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6507678" y="6416768"/>
                <a:ext cx="222423" cy="15544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8" descr="Roraima (Brazil)">
                <a:extLst>
                  <a:ext uri="{FF2B5EF4-FFF2-40B4-BE49-F238E27FC236}">
                    <a16:creationId xmlns:a16="http://schemas.microsoft.com/office/drawing/2014/main" id="{59FDBCAF-0933-41F3-97E0-59B15660C248}"/>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6767154" y="6414197"/>
                <a:ext cx="228600" cy="14695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50" descr="Tocantins (Brazil)">
                <a:extLst>
                  <a:ext uri="{FF2B5EF4-FFF2-40B4-BE49-F238E27FC236}">
                    <a16:creationId xmlns:a16="http://schemas.microsoft.com/office/drawing/2014/main" id="{4DB729C5-01C1-4070-B340-6CB186A0EC21}"/>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7037274" y="6409899"/>
                <a:ext cx="228600" cy="15979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62" descr="Jalisco (Mexico)">
                <a:extLst>
                  <a:ext uri="{FF2B5EF4-FFF2-40B4-BE49-F238E27FC236}">
                    <a16:creationId xmlns:a16="http://schemas.microsoft.com/office/drawing/2014/main" id="{1F887DCB-9CFF-4393-8318-0010B4D46C92}"/>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a:stretch/>
            </p:blipFill>
            <p:spPr bwMode="auto">
              <a:xfrm>
                <a:off x="7299987" y="6415081"/>
                <a:ext cx="219334" cy="15544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64" descr="Quintana Roo | Vexillology Wiki | Fandom">
                <a:extLst>
                  <a:ext uri="{FF2B5EF4-FFF2-40B4-BE49-F238E27FC236}">
                    <a16:creationId xmlns:a16="http://schemas.microsoft.com/office/drawing/2014/main" id="{ED4D8D76-CA09-42F9-A00E-FAD8EC97692D}"/>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8538053" y="6391947"/>
                <a:ext cx="346440" cy="198299"/>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57" name="Connector: Elbow 156">
            <a:extLst>
              <a:ext uri="{FF2B5EF4-FFF2-40B4-BE49-F238E27FC236}">
                <a16:creationId xmlns:a16="http://schemas.microsoft.com/office/drawing/2014/main" id="{CA901145-1A51-4554-88AA-D542F327918F}"/>
              </a:ext>
            </a:extLst>
          </p:cNvPr>
          <p:cNvCxnSpPr>
            <a:cxnSpLocks/>
            <a:stCxn id="13322" idx="0"/>
            <a:endCxn id="119" idx="2"/>
          </p:cNvCxnSpPr>
          <p:nvPr/>
        </p:nvCxnSpPr>
        <p:spPr>
          <a:xfrm rot="16200000" flipV="1">
            <a:off x="5951469" y="3246275"/>
            <a:ext cx="301620"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9B1ED576-5B14-4AB2-A2DA-DF789D805F78}"/>
              </a:ext>
            </a:extLst>
          </p:cNvPr>
          <p:cNvCxnSpPr>
            <a:cxnSpLocks/>
            <a:stCxn id="120" idx="0"/>
            <a:endCxn id="6" idx="3"/>
          </p:cNvCxnSpPr>
          <p:nvPr/>
        </p:nvCxnSpPr>
        <p:spPr>
          <a:xfrm rot="16200000" flipV="1">
            <a:off x="5356456" y="1296892"/>
            <a:ext cx="400637" cy="10870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A66B1BC-4B07-EB47-A136-9CDD63955E6E}"/>
              </a:ext>
            </a:extLst>
          </p:cNvPr>
          <p:cNvSpPr/>
          <p:nvPr/>
        </p:nvSpPr>
        <p:spPr>
          <a:xfrm>
            <a:off x="5300305" y="1215125"/>
            <a:ext cx="1818126" cy="369332"/>
          </a:xfrm>
          <a:prstGeom prst="rect">
            <a:avLst/>
          </a:prstGeom>
        </p:spPr>
        <p:txBody>
          <a:bodyPr wrap="none">
            <a:spAutoFit/>
          </a:bodyPr>
          <a:lstStyle/>
          <a:p>
            <a:r>
              <a:rPr lang="en-GB" b="1">
                <a:latin typeface="Century Gothic" panose="020B0502020202020204" pitchFamily="34" charset="0"/>
                <a:cs typeface="Arial"/>
              </a:rPr>
              <a:t>Coalizão LEAF </a:t>
            </a:r>
            <a:endParaRPr lang="en-BR"/>
          </a:p>
        </p:txBody>
      </p:sp>
      <p:pic>
        <p:nvPicPr>
          <p:cNvPr id="92" name="Picture 91">
            <a:extLst>
              <a:ext uri="{FF2B5EF4-FFF2-40B4-BE49-F238E27FC236}">
                <a16:creationId xmlns:a16="http://schemas.microsoft.com/office/drawing/2014/main" id="{112772BE-5635-449D-DFA2-595F19BFF978}"/>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9921472" y="5402342"/>
            <a:ext cx="1211125" cy="495730"/>
          </a:xfrm>
          <a:prstGeom prst="rect">
            <a:avLst/>
          </a:prstGeom>
        </p:spPr>
      </p:pic>
    </p:spTree>
    <p:extLst>
      <p:ext uri="{BB962C8B-B14F-4D97-AF65-F5344CB8AC3E}">
        <p14:creationId xmlns:p14="http://schemas.microsoft.com/office/powerpoint/2010/main" val="358979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A515D09-46AD-457D-B1EA-E025ACBB12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BA515D09-46AD-457D-B1EA-E025ACBB12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94D31F1-85AB-41E0-B68C-C0F6252B12BF}"/>
              </a:ext>
            </a:extLst>
          </p:cNvPr>
          <p:cNvSpPr>
            <a:spLocks noGrp="1"/>
          </p:cNvSpPr>
          <p:nvPr>
            <p:ph type="title"/>
          </p:nvPr>
        </p:nvSpPr>
        <p:spPr>
          <a:xfrm>
            <a:off x="452126" y="475088"/>
            <a:ext cx="11353795" cy="332399"/>
          </a:xfrm>
          <a:noFill/>
          <a:ln>
            <a:noFill/>
          </a:ln>
          <a:extLst>
            <a:ext uri="{909E8E84-426E-40DD-AFC4-6F175D3DCCD1}">
              <a14:hiddenFill xmlns:a14="http://schemas.microsoft.com/office/drawing/2010/main">
                <a:solidFill>
                  <a:srgbClr val="FFFFFF"/>
                </a:solidFill>
              </a14:hiddenFill>
            </a:ext>
          </a:extLst>
        </p:spPr>
        <p:txBody>
          <a:bodyPr vert="horz" wrap="square" lIns="0" tIns="0" rIns="0" bIns="0" anchor="t" anchorCtr="0">
            <a:spAutoFit/>
          </a:bodyPr>
          <a:lstStyle/>
          <a:p>
            <a:r>
              <a:rPr lang="pt-BR" sz="2400">
                <a:solidFill>
                  <a:schemeClr val="accent1"/>
                </a:solidFill>
                <a:latin typeface="Century Gothic" panose="020B0502020202020204" pitchFamily="34" charset="0"/>
              </a:rPr>
              <a:t>A abordagem jurisdicional reconhece êxitos da política pública no território</a:t>
            </a:r>
          </a:p>
        </p:txBody>
      </p:sp>
      <p:pic>
        <p:nvPicPr>
          <p:cNvPr id="4104" name="Picture 8" descr="CORSIA CONSULTANCY – Fly Green Alliance (FGA) – sustainable aviation fuel,  thought leaders, SAF, green travel consultants, offsets">
            <a:extLst>
              <a:ext uri="{FF2B5EF4-FFF2-40B4-BE49-F238E27FC236}">
                <a16:creationId xmlns:a16="http://schemas.microsoft.com/office/drawing/2014/main" id="{91ADDBBF-CAB4-4518-9B15-70B161E3786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629543" y="3805544"/>
            <a:ext cx="1176378"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CROA (@ICROA) | Twitter">
            <a:extLst>
              <a:ext uri="{FF2B5EF4-FFF2-40B4-BE49-F238E27FC236}">
                <a16:creationId xmlns:a16="http://schemas.microsoft.com/office/drawing/2014/main" id="{C6C03A9F-9566-4197-B893-A0A5CCB7A8B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640053" y="4343400"/>
            <a:ext cx="1208600" cy="6439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2A217DC9-FAFA-4D0C-AEB0-C22E2468826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6027" y="3250246"/>
            <a:ext cx="2392019" cy="2059905"/>
          </a:xfrm>
          <a:prstGeom prst="rect">
            <a:avLst/>
          </a:prstGeom>
        </p:spPr>
      </p:pic>
      <p:pic>
        <p:nvPicPr>
          <p:cNvPr id="50" name="Picture 49">
            <a:extLst>
              <a:ext uri="{FF2B5EF4-FFF2-40B4-BE49-F238E27FC236}">
                <a16:creationId xmlns:a16="http://schemas.microsoft.com/office/drawing/2014/main" id="{12C37ECA-E2DF-4C3E-A017-E5A6E2E87DD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941325" y="3250246"/>
            <a:ext cx="2175147" cy="2059905"/>
          </a:xfrm>
          <a:prstGeom prst="rect">
            <a:avLst/>
          </a:prstGeom>
        </p:spPr>
      </p:pic>
      <p:sp>
        <p:nvSpPr>
          <p:cNvPr id="51" name="TextBox 50">
            <a:extLst>
              <a:ext uri="{FF2B5EF4-FFF2-40B4-BE49-F238E27FC236}">
                <a16:creationId xmlns:a16="http://schemas.microsoft.com/office/drawing/2014/main" id="{716C9400-C3F0-4038-BEC6-C9192AF65EF3}"/>
              </a:ext>
            </a:extLst>
          </p:cNvPr>
          <p:cNvSpPr txBox="1">
            <a:spLocks/>
          </p:cNvSpPr>
          <p:nvPr/>
        </p:nvSpPr>
        <p:spPr>
          <a:xfrm>
            <a:off x="668886" y="5305621"/>
            <a:ext cx="2626300" cy="492443"/>
          </a:xfrm>
          <a:prstGeom prst="rect">
            <a:avLst/>
          </a:prstGeom>
        </p:spPr>
        <p:txBody>
          <a:bodyPr wrap="square" lIns="0" tIns="0" rIns="0" bIns="0" anchor="t" anchorCtr="0">
            <a:spAutoFit/>
          </a:bodyPr>
          <a:lstStyle>
            <a:defPPr>
              <a:defRPr lang="en-US"/>
            </a:defPPr>
            <a:lvl1pPr>
              <a:spcBef>
                <a:spcPts val="400"/>
              </a:spcBef>
              <a:defRPr sz="16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From small forest </a:t>
            </a:r>
            <a:b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projects …</a:t>
            </a:r>
          </a:p>
        </p:txBody>
      </p:sp>
      <p:sp>
        <p:nvSpPr>
          <p:cNvPr id="52" name="TextBox 51">
            <a:extLst>
              <a:ext uri="{FF2B5EF4-FFF2-40B4-BE49-F238E27FC236}">
                <a16:creationId xmlns:a16="http://schemas.microsoft.com/office/drawing/2014/main" id="{C34E33D9-56E7-44A0-AD1A-B1EEF06E1DFB}"/>
              </a:ext>
            </a:extLst>
          </p:cNvPr>
          <p:cNvSpPr txBox="1">
            <a:spLocks/>
          </p:cNvSpPr>
          <p:nvPr/>
        </p:nvSpPr>
        <p:spPr>
          <a:xfrm>
            <a:off x="3824137" y="5428731"/>
            <a:ext cx="2626300" cy="246221"/>
          </a:xfrm>
          <a:prstGeom prst="rect">
            <a:avLst/>
          </a:prstGeom>
        </p:spPr>
        <p:txBody>
          <a:bodyPr wrap="square" lIns="0" tIns="0" rIns="0" bIns="0" anchor="t" anchorCtr="0">
            <a:spAutoFit/>
          </a:bodyPr>
          <a:lstStyle>
            <a:defPPr>
              <a:defRPr lang="en-US"/>
            </a:defPPr>
            <a:lvl1pPr>
              <a:spcBef>
                <a:spcPts val="400"/>
              </a:spcBef>
              <a:defRPr sz="16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to entire jurisdictions</a:t>
            </a:r>
          </a:p>
        </p:txBody>
      </p:sp>
      <p:sp>
        <p:nvSpPr>
          <p:cNvPr id="49" name="Arrow: Right 48">
            <a:extLst>
              <a:ext uri="{FF2B5EF4-FFF2-40B4-BE49-F238E27FC236}">
                <a16:creationId xmlns:a16="http://schemas.microsoft.com/office/drawing/2014/main" id="{7F89C2E2-0EE2-4902-AC18-883ECEA62CD6}"/>
              </a:ext>
            </a:extLst>
          </p:cNvPr>
          <p:cNvSpPr/>
          <p:nvPr/>
        </p:nvSpPr>
        <p:spPr>
          <a:xfrm>
            <a:off x="3283126" y="4125764"/>
            <a:ext cx="444681" cy="38509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8E7690E7-0ABE-453F-98C5-3402BA4CA655}"/>
              </a:ext>
            </a:extLst>
          </p:cNvPr>
          <p:cNvSpPr>
            <a:spLocks/>
          </p:cNvSpPr>
          <p:nvPr>
            <p:custDataLst>
              <p:tags r:id="rId2"/>
            </p:custDataLst>
          </p:nvPr>
        </p:nvSpPr>
        <p:spPr>
          <a:xfrm>
            <a:off x="304800" y="1295400"/>
            <a:ext cx="5743346" cy="1282402"/>
          </a:xfrm>
          <a:prstGeom prst="rect">
            <a:avLst/>
          </a:prstGeom>
        </p:spPr>
        <p:txBody>
          <a:bodyPr wrap="square" lIns="0" tIns="0" rIns="0" bIns="0" anchor="t" anchorCtr="0">
            <a:noAutofit/>
          </a:bodyPr>
          <a:lstStyle/>
          <a:p>
            <a:pPr marL="285750" lvl="0" indent="-285750">
              <a:spcBef>
                <a:spcPts val="400"/>
              </a:spcBef>
              <a:buFont typeface="Arial" panose="020B0604020202020204" pitchFamily="34" charset="0"/>
              <a:buChar char="•"/>
              <a:defRPr/>
            </a:pPr>
            <a:r>
              <a:rPr lang="pt-BR" sz="1600" b="1">
                <a:solidFill>
                  <a:srgbClr val="000000"/>
                </a:solidFill>
                <a:latin typeface="Arial"/>
                <a:cs typeface="Arial"/>
              </a:rPr>
              <a:t>Abordagem jurisdicional </a:t>
            </a:r>
            <a:r>
              <a:rPr lang="pt-BR" sz="1600">
                <a:solidFill>
                  <a:srgbClr val="000000"/>
                </a:solidFill>
                <a:latin typeface="Arial"/>
                <a:cs typeface="Arial"/>
              </a:rPr>
              <a:t>= trabalhar com governos nacionais e subnacionais para proteger países ou estados inteiros contra o desmatamento. </a:t>
            </a:r>
          </a:p>
          <a:p>
            <a:pPr marL="285750" indent="-285750">
              <a:spcBef>
                <a:spcPts val="400"/>
              </a:spcBef>
              <a:buFont typeface="Arial" panose="020B0604020202020204" pitchFamily="34" charset="0"/>
              <a:buChar char="•"/>
              <a:defRPr/>
            </a:pPr>
            <a:r>
              <a:rPr lang="pt-BR" sz="1600" b="1">
                <a:solidFill>
                  <a:srgbClr val="000000"/>
                </a:solidFill>
                <a:latin typeface="Arial"/>
                <a:cs typeface="Arial"/>
              </a:rPr>
              <a:t>Vantagens: </a:t>
            </a:r>
            <a:r>
              <a:rPr lang="pt-BR" sz="1600">
                <a:solidFill>
                  <a:srgbClr val="000000"/>
                </a:solidFill>
                <a:latin typeface="Arial"/>
                <a:cs typeface="Arial"/>
              </a:rPr>
              <a:t>mitigar o vazamento (</a:t>
            </a:r>
            <a:r>
              <a:rPr lang="pt-BR" sz="1600" err="1">
                <a:solidFill>
                  <a:srgbClr val="000000"/>
                </a:solidFill>
                <a:latin typeface="Arial"/>
                <a:cs typeface="Arial"/>
              </a:rPr>
              <a:t>leakage</a:t>
            </a:r>
            <a:r>
              <a:rPr lang="pt-BR" sz="1600">
                <a:solidFill>
                  <a:srgbClr val="000000"/>
                </a:solidFill>
                <a:latin typeface="Arial"/>
                <a:cs typeface="Arial"/>
              </a:rPr>
              <a:t>), a proteção contra inversões (permanência), funciona em larga escala </a:t>
            </a:r>
            <a:r>
              <a:rPr lang="pt-BR" sz="1600" i="1">
                <a:solidFill>
                  <a:schemeClr val="accent1">
                    <a:lumMod val="75000"/>
                  </a:schemeClr>
                </a:solidFill>
                <a:latin typeface="Arial"/>
                <a:cs typeface="Arial"/>
              </a:rPr>
              <a:t>=&gt; </a:t>
            </a:r>
            <a:r>
              <a:rPr lang="en-US" sz="1600" i="1" err="1">
                <a:solidFill>
                  <a:schemeClr val="accent1">
                    <a:lumMod val="75000"/>
                  </a:schemeClr>
                </a:solidFill>
              </a:rPr>
              <a:t>Não</a:t>
            </a:r>
            <a:r>
              <a:rPr lang="en-US" sz="1600" i="1">
                <a:solidFill>
                  <a:schemeClr val="accent1">
                    <a:lumMod val="75000"/>
                  </a:schemeClr>
                </a:solidFill>
              </a:rPr>
              <a:t> </a:t>
            </a:r>
            <a:r>
              <a:rPr lang="en-US" sz="1600" i="1" err="1">
                <a:solidFill>
                  <a:schemeClr val="accent1">
                    <a:lumMod val="75000"/>
                  </a:schemeClr>
                </a:solidFill>
              </a:rPr>
              <a:t>uma</a:t>
            </a:r>
            <a:r>
              <a:rPr lang="en-US" sz="1600" i="1">
                <a:solidFill>
                  <a:schemeClr val="accent1">
                    <a:lumMod val="75000"/>
                  </a:schemeClr>
                </a:solidFill>
              </a:rPr>
              <a:t> </a:t>
            </a:r>
            <a:r>
              <a:rPr lang="en-US" sz="1600" i="1" err="1">
                <a:solidFill>
                  <a:schemeClr val="accent1">
                    <a:lumMod val="75000"/>
                  </a:schemeClr>
                </a:solidFill>
              </a:rPr>
              <a:t>transacção</a:t>
            </a:r>
            <a:r>
              <a:rPr lang="en-US" sz="1600" i="1">
                <a:solidFill>
                  <a:schemeClr val="accent1">
                    <a:lumMod val="75000"/>
                  </a:schemeClr>
                </a:solidFill>
              </a:rPr>
              <a:t> </a:t>
            </a:r>
            <a:r>
              <a:rPr lang="en-US" sz="1600" i="1" err="1">
                <a:solidFill>
                  <a:schemeClr val="accent1">
                    <a:lumMod val="75000"/>
                  </a:schemeClr>
                </a:solidFill>
              </a:rPr>
              <a:t>isolada</a:t>
            </a:r>
            <a:r>
              <a:rPr lang="en-US" sz="1600" i="1">
                <a:solidFill>
                  <a:schemeClr val="accent1">
                    <a:lumMod val="75000"/>
                  </a:schemeClr>
                </a:solidFill>
              </a:rPr>
              <a:t>, mas </a:t>
            </a:r>
            <a:r>
              <a:rPr lang="en-US" sz="1600" i="1" err="1">
                <a:solidFill>
                  <a:schemeClr val="accent1">
                    <a:lumMod val="75000"/>
                  </a:schemeClr>
                </a:solidFill>
              </a:rPr>
              <a:t>uma</a:t>
            </a:r>
            <a:r>
              <a:rPr lang="en-US" sz="1600" i="1">
                <a:solidFill>
                  <a:schemeClr val="accent1">
                    <a:lumMod val="75000"/>
                  </a:schemeClr>
                </a:solidFill>
              </a:rPr>
              <a:t> </a:t>
            </a:r>
            <a:r>
              <a:rPr lang="en-US" sz="1600" i="1" err="1">
                <a:solidFill>
                  <a:schemeClr val="accent1">
                    <a:lumMod val="75000"/>
                  </a:schemeClr>
                </a:solidFill>
              </a:rPr>
              <a:t>contribuição</a:t>
            </a:r>
            <a:r>
              <a:rPr lang="en-US" sz="1600" i="1">
                <a:solidFill>
                  <a:schemeClr val="accent1">
                    <a:lumMod val="75000"/>
                  </a:schemeClr>
                </a:solidFill>
              </a:rPr>
              <a:t> para </a:t>
            </a:r>
            <a:r>
              <a:rPr lang="en-US" sz="1600" i="1" err="1">
                <a:solidFill>
                  <a:schemeClr val="accent1">
                    <a:lumMod val="75000"/>
                  </a:schemeClr>
                </a:solidFill>
              </a:rPr>
              <a:t>uma</a:t>
            </a:r>
            <a:r>
              <a:rPr lang="en-US" sz="1600" i="1">
                <a:solidFill>
                  <a:schemeClr val="accent1">
                    <a:lumMod val="75000"/>
                  </a:schemeClr>
                </a:solidFill>
              </a:rPr>
              <a:t> </a:t>
            </a:r>
            <a:r>
              <a:rPr lang="en-US" sz="1600" i="1" err="1">
                <a:solidFill>
                  <a:schemeClr val="accent1">
                    <a:lumMod val="75000"/>
                  </a:schemeClr>
                </a:solidFill>
              </a:rPr>
              <a:t>iniciativa</a:t>
            </a:r>
            <a:r>
              <a:rPr lang="en-US" sz="1600" i="1">
                <a:solidFill>
                  <a:schemeClr val="accent1">
                    <a:lumMod val="75000"/>
                  </a:schemeClr>
                </a:solidFill>
              </a:rPr>
              <a:t> que </a:t>
            </a:r>
            <a:r>
              <a:rPr lang="en-US" sz="1600" i="1" err="1">
                <a:solidFill>
                  <a:schemeClr val="accent1">
                    <a:lumMod val="75000"/>
                  </a:schemeClr>
                </a:solidFill>
              </a:rPr>
              <a:t>funciona</a:t>
            </a:r>
            <a:r>
              <a:rPr lang="en-US" sz="1600" i="1">
                <a:solidFill>
                  <a:schemeClr val="accent1">
                    <a:lumMod val="75000"/>
                  </a:schemeClr>
                </a:solidFill>
              </a:rPr>
              <a:t> </a:t>
            </a:r>
            <a:r>
              <a:rPr lang="en-US" sz="1600" i="1" err="1">
                <a:solidFill>
                  <a:schemeClr val="accent1">
                    <a:lumMod val="75000"/>
                  </a:schemeClr>
                </a:solidFill>
              </a:rPr>
              <a:t>à</a:t>
            </a:r>
            <a:r>
              <a:rPr lang="en-US" sz="1600" i="1">
                <a:solidFill>
                  <a:schemeClr val="accent1">
                    <a:lumMod val="75000"/>
                  </a:schemeClr>
                </a:solidFill>
              </a:rPr>
              <a:t> </a:t>
            </a:r>
            <a:r>
              <a:rPr lang="en-US" sz="1600" i="1" err="1">
                <a:solidFill>
                  <a:schemeClr val="accent1">
                    <a:lumMod val="75000"/>
                  </a:schemeClr>
                </a:solidFill>
              </a:rPr>
              <a:t>escala</a:t>
            </a:r>
            <a:r>
              <a:rPr lang="en-US" sz="1600" i="1">
                <a:solidFill>
                  <a:schemeClr val="accent1">
                    <a:lumMod val="75000"/>
                  </a:schemeClr>
                </a:solidFill>
              </a:rPr>
              <a:t> para combater o </a:t>
            </a:r>
            <a:r>
              <a:rPr lang="en-US" sz="1600" i="1" err="1">
                <a:solidFill>
                  <a:schemeClr val="accent1">
                    <a:lumMod val="75000"/>
                  </a:schemeClr>
                </a:solidFill>
              </a:rPr>
              <a:t>desmatamento</a:t>
            </a:r>
            <a:endParaRPr lang="en-BR" sz="1600" i="1">
              <a:solidFill>
                <a:schemeClr val="accent1">
                  <a:lumMod val="75000"/>
                </a:schemeClr>
              </a:solidFill>
            </a:endParaRPr>
          </a:p>
        </p:txBody>
      </p:sp>
      <p:sp>
        <p:nvSpPr>
          <p:cNvPr id="8" name="TextBox 7">
            <a:extLst>
              <a:ext uri="{FF2B5EF4-FFF2-40B4-BE49-F238E27FC236}">
                <a16:creationId xmlns:a16="http://schemas.microsoft.com/office/drawing/2014/main" id="{BFE2EA07-1A32-4A36-BA5D-0DB80125CC7C}"/>
              </a:ext>
            </a:extLst>
          </p:cNvPr>
          <p:cNvSpPr txBox="1"/>
          <p:nvPr/>
        </p:nvSpPr>
        <p:spPr>
          <a:xfrm>
            <a:off x="7648883" y="2934864"/>
            <a:ext cx="2681831" cy="2620204"/>
          </a:xfrm>
          <a:prstGeom prst="rect">
            <a:avLst/>
          </a:prstGeom>
        </p:spPr>
        <p:txBody>
          <a:bodyPr vert="horz" wrap="square" lIns="0" tIns="0" rIns="0" bIns="0" rtlCol="0" anchor="t" anchorCtr="0">
            <a:spAutoFit/>
          </a:bodyPr>
          <a:lstStyle>
            <a:lvl1pPr marL="228600" lvl="0" indent="-228600">
              <a:lnSpc>
                <a:spcPct val="90000"/>
              </a:lnSpc>
              <a:spcBef>
                <a:spcPts val="1000"/>
              </a:spcBef>
              <a:buFont typeface="Arial" panose="020B0604020202020204" pitchFamily="34" charset="0"/>
              <a:buChar char="•"/>
              <a:defRPr sz="1600"/>
            </a:lvl1pPr>
            <a:lvl2pPr marL="685800" lvl="1" indent="-228600">
              <a:lnSpc>
                <a:spcPct val="90000"/>
              </a:lnSpc>
              <a:spcBef>
                <a:spcPts val="500"/>
              </a:spcBef>
              <a:buFont typeface="Arial" panose="020B0604020202020204" pitchFamily="34" charset="0"/>
              <a:buChar char="•"/>
              <a:defRPr sz="1600"/>
            </a:lvl2pPr>
            <a:lvl3pPr marL="1143000" lvl="2" indent="-228600">
              <a:lnSpc>
                <a:spcPct val="90000"/>
              </a:lnSpc>
              <a:spcBef>
                <a:spcPts val="500"/>
              </a:spcBef>
              <a:buFont typeface="Arial" panose="020B0604020202020204" pitchFamily="34" charset="0"/>
              <a:buChar char="•"/>
              <a:defRPr sz="1600"/>
            </a:lvl3pPr>
            <a:lvl4pPr marL="1600200" lvl="3" indent="-228600">
              <a:lnSpc>
                <a:spcPct val="90000"/>
              </a:lnSpc>
              <a:spcBef>
                <a:spcPts val="500"/>
              </a:spcBef>
              <a:buFont typeface="Arial" panose="020B0604020202020204" pitchFamily="34" charset="0"/>
              <a:buChar char="•"/>
              <a:defRPr sz="1600"/>
            </a:lvl4pPr>
            <a:lvl5pPr marL="2057400" lvl="4" indent="-228600">
              <a:lnSpc>
                <a:spcPct val="9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defRPr/>
            </a:pPr>
            <a:r>
              <a:rPr lang="pt-BR" dirty="0">
                <a:solidFill>
                  <a:srgbClr val="000000"/>
                </a:solidFill>
                <a:latin typeface="Arial" panose="020B0604020202020204" pitchFamily="34" charset="0"/>
                <a:cs typeface="Arial" panose="020B0604020202020204" pitchFamily="34" charset="0"/>
              </a:rPr>
              <a:t>Padrão que mobiliza a abordagem jurisdicional com o mais alto nível de rigor e ambição</a:t>
            </a:r>
          </a:p>
          <a:p>
            <a:pPr lvl="0">
              <a:lnSpc>
                <a:spcPct val="100000"/>
              </a:lnSpc>
              <a:defRPr/>
            </a:pPr>
            <a:r>
              <a:rPr lang="pt-BR" dirty="0">
                <a:solidFill>
                  <a:srgbClr val="000000"/>
                </a:solidFill>
                <a:latin typeface="Arial"/>
                <a:cs typeface="Arial"/>
              </a:rPr>
              <a:t>Aprovado por autoridades na área de crédito de carbono:</a:t>
            </a:r>
          </a:p>
          <a:p>
            <a:pPr lvl="0">
              <a:lnSpc>
                <a:spcPct val="100000"/>
              </a:lnSpc>
              <a:defRPr/>
            </a:pPr>
            <a:r>
              <a:rPr lang="pt-BR" b="1" dirty="0">
                <a:solidFill>
                  <a:srgbClr val="000000"/>
                </a:solidFill>
                <a:latin typeface="Arial"/>
                <a:cs typeface="Arial"/>
              </a:rPr>
              <a:t>Prevê o “</a:t>
            </a:r>
            <a:r>
              <a:rPr lang="pt-BR" b="1" dirty="0" err="1">
                <a:solidFill>
                  <a:srgbClr val="000000"/>
                </a:solidFill>
                <a:latin typeface="Arial"/>
                <a:cs typeface="Arial"/>
              </a:rPr>
              <a:t>nesting</a:t>
            </a:r>
            <a:r>
              <a:rPr lang="pt-BR" b="1" dirty="0">
                <a:solidFill>
                  <a:srgbClr val="000000"/>
                </a:solidFill>
                <a:latin typeface="Arial"/>
                <a:cs typeface="Arial"/>
              </a:rPr>
              <a:t>” (</a:t>
            </a:r>
            <a:r>
              <a:rPr lang="pt-BR" b="1" dirty="0" err="1">
                <a:solidFill>
                  <a:srgbClr val="000000"/>
                </a:solidFill>
                <a:latin typeface="Arial"/>
                <a:cs typeface="Arial"/>
              </a:rPr>
              <a:t>aninhamento</a:t>
            </a:r>
            <a:r>
              <a:rPr lang="pt-BR" b="1" dirty="0">
                <a:solidFill>
                  <a:srgbClr val="000000"/>
                </a:solidFill>
                <a:latin typeface="Arial"/>
                <a:cs typeface="Arial"/>
              </a:rPr>
              <a:t>) de projetos </a:t>
            </a:r>
          </a:p>
        </p:txBody>
      </p:sp>
      <p:cxnSp>
        <p:nvCxnSpPr>
          <p:cNvPr id="33" name="Straight Connector 32">
            <a:extLst>
              <a:ext uri="{FF2B5EF4-FFF2-40B4-BE49-F238E27FC236}">
                <a16:creationId xmlns:a16="http://schemas.microsoft.com/office/drawing/2014/main" id="{4A578CF0-E1EA-480E-A452-EAC63A58C455}"/>
              </a:ext>
            </a:extLst>
          </p:cNvPr>
          <p:cNvCxnSpPr>
            <a:cxnSpLocks/>
          </p:cNvCxnSpPr>
          <p:nvPr/>
        </p:nvCxnSpPr>
        <p:spPr>
          <a:xfrm>
            <a:off x="7010400" y="1587487"/>
            <a:ext cx="0" cy="4140066"/>
          </a:xfrm>
          <a:prstGeom prst="line">
            <a:avLst/>
          </a:prstGeom>
          <a:ln w="6350">
            <a:solidFill>
              <a:schemeClr val="bg1">
                <a:lumMod val="75000"/>
              </a:schemeClr>
            </a:solidFill>
            <a:prstDash val="dash"/>
          </a:ln>
        </p:spPr>
        <p:style>
          <a:lnRef idx="1">
            <a:schemeClr val="accent5"/>
          </a:lnRef>
          <a:fillRef idx="0">
            <a:schemeClr val="accent5"/>
          </a:fillRef>
          <a:effectRef idx="0">
            <a:schemeClr val="accent5"/>
          </a:effectRef>
          <a:fontRef idx="minor">
            <a:schemeClr val="tx1"/>
          </a:fontRef>
        </p:style>
      </p:cxnSp>
      <p:pic>
        <p:nvPicPr>
          <p:cNvPr id="2" name="Picture 1">
            <a:extLst>
              <a:ext uri="{FF2B5EF4-FFF2-40B4-BE49-F238E27FC236}">
                <a16:creationId xmlns:a16="http://schemas.microsoft.com/office/drawing/2014/main" id="{80FAA7D3-DB21-4491-99A2-E46B46539A5E}"/>
              </a:ext>
            </a:extLst>
          </p:cNvPr>
          <p:cNvPicPr>
            <a:picLocks noChangeAspect="1"/>
          </p:cNvPicPr>
          <p:nvPr/>
        </p:nvPicPr>
        <p:blipFill>
          <a:blip r:embed="rId11"/>
          <a:stretch>
            <a:fillRect/>
          </a:stretch>
        </p:blipFill>
        <p:spPr>
          <a:xfrm>
            <a:off x="7391400" y="1295400"/>
            <a:ext cx="2939321" cy="1203104"/>
          </a:xfrm>
          <a:prstGeom prst="rect">
            <a:avLst/>
          </a:prstGeom>
        </p:spPr>
      </p:pic>
    </p:spTree>
    <p:extLst>
      <p:ext uri="{BB962C8B-B14F-4D97-AF65-F5344CB8AC3E}">
        <p14:creationId xmlns:p14="http://schemas.microsoft.com/office/powerpoint/2010/main" val="149784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F3C97E7-BDAF-4262-B7CD-116178DD04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7F3C97E7-BDAF-4262-B7CD-116178DD04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6" name="Rectangle 135">
            <a:extLst>
              <a:ext uri="{FF2B5EF4-FFF2-40B4-BE49-F238E27FC236}">
                <a16:creationId xmlns:a16="http://schemas.microsoft.com/office/drawing/2014/main" id="{E9A7B33F-0227-40EF-9BF8-852B13565C22}"/>
              </a:ext>
            </a:extLst>
          </p:cNvPr>
          <p:cNvSpPr>
            <a:spLocks/>
          </p:cNvSpPr>
          <p:nvPr/>
        </p:nvSpPr>
        <p:spPr>
          <a:xfrm>
            <a:off x="8305800" y="2066485"/>
            <a:ext cx="3733800" cy="4105710"/>
          </a:xfrm>
          <a:prstGeom prst="rect">
            <a:avLst/>
          </a:prstGeom>
          <a:solidFill>
            <a:schemeClr val="accent3">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cxnSp>
        <p:nvCxnSpPr>
          <p:cNvPr id="59" name="Straight Connector 58">
            <a:extLst>
              <a:ext uri="{FF2B5EF4-FFF2-40B4-BE49-F238E27FC236}">
                <a16:creationId xmlns:a16="http://schemas.microsoft.com/office/drawing/2014/main" id="{B968C3F8-23FF-4569-824E-6F1B941BC8E0}"/>
              </a:ext>
            </a:extLst>
          </p:cNvPr>
          <p:cNvCxnSpPr>
            <a:cxnSpLocks/>
          </p:cNvCxnSpPr>
          <p:nvPr/>
        </p:nvCxnSpPr>
        <p:spPr>
          <a:xfrm>
            <a:off x="304800" y="4038600"/>
            <a:ext cx="11582400"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7657A4C-B46E-4BF5-9233-A5DAA273851C}"/>
              </a:ext>
            </a:extLst>
          </p:cNvPr>
          <p:cNvCxnSpPr>
            <a:cxnSpLocks/>
          </p:cNvCxnSpPr>
          <p:nvPr/>
        </p:nvCxnSpPr>
        <p:spPr>
          <a:xfrm>
            <a:off x="322197" y="5124370"/>
            <a:ext cx="11582400"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A32B323-C111-4680-B5C0-95150C57FF15}"/>
              </a:ext>
            </a:extLst>
          </p:cNvPr>
          <p:cNvCxnSpPr>
            <a:cxnSpLocks/>
          </p:cNvCxnSpPr>
          <p:nvPr/>
        </p:nvCxnSpPr>
        <p:spPr>
          <a:xfrm>
            <a:off x="322197" y="3070041"/>
            <a:ext cx="975571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450BDDF-D750-43C6-930A-CB1C80672ADA}"/>
              </a:ext>
            </a:extLst>
          </p:cNvPr>
          <p:cNvSpPr txBox="1">
            <a:spLocks/>
          </p:cNvSpPr>
          <p:nvPr/>
        </p:nvSpPr>
        <p:spPr>
          <a:xfrm>
            <a:off x="2425255" y="1792897"/>
            <a:ext cx="900801"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err="1"/>
              <a:t>TItularidade</a:t>
            </a:r>
            <a:endParaRPr lang="en-US" sz="1400" b="1"/>
          </a:p>
        </p:txBody>
      </p:sp>
      <p:sp>
        <p:nvSpPr>
          <p:cNvPr id="104" name="TextBox 103">
            <a:extLst>
              <a:ext uri="{FF2B5EF4-FFF2-40B4-BE49-F238E27FC236}">
                <a16:creationId xmlns:a16="http://schemas.microsoft.com/office/drawing/2014/main" id="{E5D3C5C8-9149-4B5A-8892-917C88B3AAC0}"/>
              </a:ext>
            </a:extLst>
          </p:cNvPr>
          <p:cNvSpPr txBox="1">
            <a:spLocks/>
          </p:cNvSpPr>
          <p:nvPr/>
        </p:nvSpPr>
        <p:spPr>
          <a:xfrm>
            <a:off x="5573508" y="1577454"/>
            <a:ext cx="1885912" cy="430887"/>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err="1"/>
              <a:t>Requer</a:t>
            </a:r>
            <a:r>
              <a:rPr lang="en-US" sz="1400" b="1"/>
              <a:t> </a:t>
            </a:r>
            <a:r>
              <a:rPr lang="en-US" sz="1400" b="1" err="1"/>
              <a:t>ajuste</a:t>
            </a:r>
            <a:r>
              <a:rPr lang="en-US" sz="1400" b="1"/>
              <a:t> </a:t>
            </a:r>
            <a:r>
              <a:rPr lang="en-US" sz="1400" b="1" err="1"/>
              <a:t>correspondente</a:t>
            </a:r>
            <a:endParaRPr lang="en-US" sz="1400" b="1"/>
          </a:p>
        </p:txBody>
      </p:sp>
      <p:sp>
        <p:nvSpPr>
          <p:cNvPr id="105" name="TextBox 104">
            <a:extLst>
              <a:ext uri="{FF2B5EF4-FFF2-40B4-BE49-F238E27FC236}">
                <a16:creationId xmlns:a16="http://schemas.microsoft.com/office/drawing/2014/main" id="{2A24138A-EBA1-4B3D-9010-CADFB112B6FC}"/>
              </a:ext>
            </a:extLst>
          </p:cNvPr>
          <p:cNvSpPr txBox="1">
            <a:spLocks/>
          </p:cNvSpPr>
          <p:nvPr/>
        </p:nvSpPr>
        <p:spPr>
          <a:xfrm>
            <a:off x="3813454" y="1577454"/>
            <a:ext cx="1344804" cy="430887"/>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err="1"/>
              <a:t>Conta</a:t>
            </a:r>
            <a:r>
              <a:rPr lang="en-US" sz="1400" b="1"/>
              <a:t> para o NDC do </a:t>
            </a:r>
            <a:r>
              <a:rPr lang="en-US" sz="1400" b="1" err="1"/>
              <a:t>pais</a:t>
            </a:r>
            <a:r>
              <a:rPr lang="en-US" sz="1400" b="1"/>
              <a:t> </a:t>
            </a:r>
            <a:r>
              <a:rPr lang="en-US" sz="1400" b="1" err="1"/>
              <a:t>emissor</a:t>
            </a:r>
            <a:endParaRPr lang="en-US" sz="1400" b="1"/>
          </a:p>
        </p:txBody>
      </p:sp>
      <p:sp>
        <p:nvSpPr>
          <p:cNvPr id="111" name="TextBox 110">
            <a:extLst>
              <a:ext uri="{FF2B5EF4-FFF2-40B4-BE49-F238E27FC236}">
                <a16:creationId xmlns:a16="http://schemas.microsoft.com/office/drawing/2014/main" id="{378C30AD-8E63-4E83-91C3-A407600A22F4}"/>
              </a:ext>
            </a:extLst>
          </p:cNvPr>
          <p:cNvSpPr txBox="1">
            <a:spLocks/>
          </p:cNvSpPr>
          <p:nvPr/>
        </p:nvSpPr>
        <p:spPr>
          <a:xfrm>
            <a:off x="322197" y="1792897"/>
            <a:ext cx="1744005"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Via de </a:t>
            </a:r>
            <a:r>
              <a:rPr lang="en-US" sz="1400" b="1" err="1"/>
              <a:t>transação</a:t>
            </a:r>
            <a:endParaRPr lang="en-US" sz="1400" b="1"/>
          </a:p>
        </p:txBody>
      </p:sp>
      <p:sp>
        <p:nvSpPr>
          <p:cNvPr id="139" name="TextBox 138">
            <a:extLst>
              <a:ext uri="{FF2B5EF4-FFF2-40B4-BE49-F238E27FC236}">
                <a16:creationId xmlns:a16="http://schemas.microsoft.com/office/drawing/2014/main" id="{47B0FC85-2C77-4DEA-957A-8BE67180572E}"/>
              </a:ext>
            </a:extLst>
          </p:cNvPr>
          <p:cNvSpPr txBox="1">
            <a:spLocks/>
          </p:cNvSpPr>
          <p:nvPr/>
        </p:nvSpPr>
        <p:spPr>
          <a:xfrm>
            <a:off x="10515600" y="3429000"/>
            <a:ext cx="1352554" cy="136960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EXEMPLO:</a:t>
            </a:r>
          </a:p>
          <a:p>
            <a:r>
              <a:rPr lang="en-US" sz="1200"/>
              <a:t>"</a:t>
            </a:r>
            <a:r>
              <a:rPr lang="en-US" sz="1200" err="1"/>
              <a:t>Neutralidade</a:t>
            </a:r>
            <a:r>
              <a:rPr lang="en-US" sz="1200"/>
              <a:t> de </a:t>
            </a:r>
            <a:r>
              <a:rPr lang="en-US" sz="1200" err="1"/>
              <a:t>carbono</a:t>
            </a:r>
            <a:r>
              <a:rPr lang="en-US" sz="1200"/>
              <a:t> </a:t>
            </a:r>
            <a:r>
              <a:rPr lang="en-US" sz="1200" err="1"/>
              <a:t>alcançada</a:t>
            </a:r>
            <a:r>
              <a:rPr lang="en-US" sz="1200"/>
              <a:t> </a:t>
            </a:r>
            <a:r>
              <a:rPr lang="en-US" sz="1200" err="1"/>
              <a:t>em</a:t>
            </a:r>
            <a:r>
              <a:rPr lang="en-US" sz="1200"/>
              <a:t> </a:t>
            </a:r>
            <a:r>
              <a:rPr lang="en-US" sz="1200" err="1"/>
              <a:t>parte</a:t>
            </a:r>
            <a:r>
              <a:rPr lang="en-US" sz="1200"/>
              <a:t> </a:t>
            </a:r>
            <a:r>
              <a:rPr lang="en-US" sz="1200" err="1"/>
              <a:t>apoiando</a:t>
            </a:r>
            <a:r>
              <a:rPr lang="en-US" sz="1200"/>
              <a:t> o PARÁ a </a:t>
            </a:r>
            <a:r>
              <a:rPr lang="en-US" sz="1200" err="1"/>
              <a:t>proteger</a:t>
            </a:r>
            <a:r>
              <a:rPr lang="en-US" sz="1200"/>
              <a:t> </a:t>
            </a:r>
            <a:r>
              <a:rPr lang="en-US" sz="1200" err="1"/>
              <a:t>suas</a:t>
            </a:r>
            <a:r>
              <a:rPr lang="en-US" sz="1200"/>
              <a:t> </a:t>
            </a:r>
            <a:r>
              <a:rPr lang="en-US" sz="1200" err="1"/>
              <a:t>florestas</a:t>
            </a:r>
            <a:r>
              <a:rPr lang="en-US" sz="1200"/>
              <a:t> e </a:t>
            </a:r>
            <a:r>
              <a:rPr lang="en-US" sz="1200" err="1"/>
              <a:t>alcançar</a:t>
            </a:r>
            <a:r>
              <a:rPr lang="en-US" sz="1200"/>
              <a:t> </a:t>
            </a:r>
            <a:r>
              <a:rPr lang="en-US" sz="1200" err="1"/>
              <a:t>sua</a:t>
            </a:r>
            <a:r>
              <a:rPr lang="en-US" sz="1200"/>
              <a:t> NDC"</a:t>
            </a:r>
          </a:p>
        </p:txBody>
      </p:sp>
      <p:sp>
        <p:nvSpPr>
          <p:cNvPr id="107" name="TextBox 106">
            <a:extLst>
              <a:ext uri="{FF2B5EF4-FFF2-40B4-BE49-F238E27FC236}">
                <a16:creationId xmlns:a16="http://schemas.microsoft.com/office/drawing/2014/main" id="{38A2AE12-5256-4085-A078-EE6DE125B25E}"/>
              </a:ext>
            </a:extLst>
          </p:cNvPr>
          <p:cNvSpPr txBox="1">
            <a:spLocks/>
          </p:cNvSpPr>
          <p:nvPr/>
        </p:nvSpPr>
        <p:spPr>
          <a:xfrm>
            <a:off x="8515244" y="1577454"/>
            <a:ext cx="1659178" cy="430887"/>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Como </a:t>
            </a:r>
            <a:r>
              <a:rPr lang="en-US" sz="1400" b="1" err="1"/>
              <a:t>é</a:t>
            </a:r>
            <a:r>
              <a:rPr lang="en-US" sz="1400" b="1"/>
              <a:t> </a:t>
            </a:r>
            <a:r>
              <a:rPr lang="en-US" sz="1400" b="1" err="1"/>
              <a:t>evitada</a:t>
            </a:r>
            <a:r>
              <a:rPr lang="en-US" sz="1400" b="1"/>
              <a:t> a </a:t>
            </a:r>
            <a:r>
              <a:rPr lang="en-US" sz="1400" b="1" err="1"/>
              <a:t>dupla</a:t>
            </a:r>
            <a:r>
              <a:rPr lang="en-US" sz="1400" b="1"/>
              <a:t> </a:t>
            </a:r>
            <a:r>
              <a:rPr lang="en-US" sz="1400" b="1" err="1"/>
              <a:t>contagem</a:t>
            </a:r>
            <a:r>
              <a:rPr lang="en-US" sz="1400" b="1"/>
              <a:t>?</a:t>
            </a:r>
          </a:p>
        </p:txBody>
      </p:sp>
      <p:sp>
        <p:nvSpPr>
          <p:cNvPr id="113" name="Oval 112">
            <a:extLst>
              <a:ext uri="{FF2B5EF4-FFF2-40B4-BE49-F238E27FC236}">
                <a16:creationId xmlns:a16="http://schemas.microsoft.com/office/drawing/2014/main" id="{D9C73414-8F1E-4736-A2C1-BB970525A48B}"/>
              </a:ext>
            </a:extLst>
          </p:cNvPr>
          <p:cNvSpPr/>
          <p:nvPr/>
        </p:nvSpPr>
        <p:spPr>
          <a:xfrm>
            <a:off x="838200" y="3200400"/>
            <a:ext cx="531396" cy="53503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2</a:t>
            </a:r>
          </a:p>
        </p:txBody>
      </p:sp>
      <p:sp>
        <p:nvSpPr>
          <p:cNvPr id="133" name="TextBox 132">
            <a:extLst>
              <a:ext uri="{FF2B5EF4-FFF2-40B4-BE49-F238E27FC236}">
                <a16:creationId xmlns:a16="http://schemas.microsoft.com/office/drawing/2014/main" id="{927AAC95-54CB-4FCA-A131-4348D1ED033C}"/>
              </a:ext>
            </a:extLst>
          </p:cNvPr>
          <p:cNvSpPr txBox="1">
            <a:spLocks/>
          </p:cNvSpPr>
          <p:nvPr/>
        </p:nvSpPr>
        <p:spPr>
          <a:xfrm>
            <a:off x="8585666" y="2523693"/>
            <a:ext cx="1659178"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 </a:t>
            </a:r>
            <a:r>
              <a:rPr lang="en-US" sz="1200" err="1"/>
              <a:t>jurisdição</a:t>
            </a:r>
            <a:r>
              <a:rPr lang="en-US" sz="1200"/>
              <a:t> </a:t>
            </a:r>
            <a:r>
              <a:rPr lang="en-US" sz="1200" err="1"/>
              <a:t>retira</a:t>
            </a:r>
            <a:r>
              <a:rPr lang="en-US" sz="1200"/>
              <a:t> as ERs do </a:t>
            </a:r>
            <a:r>
              <a:rPr lang="en-US" sz="1200" err="1"/>
              <a:t>registro</a:t>
            </a:r>
            <a:r>
              <a:rPr lang="en-US" sz="1200"/>
              <a:t> ART</a:t>
            </a:r>
          </a:p>
        </p:txBody>
      </p:sp>
      <p:sp>
        <p:nvSpPr>
          <p:cNvPr id="108" name="TextBox 107">
            <a:extLst>
              <a:ext uri="{FF2B5EF4-FFF2-40B4-BE49-F238E27FC236}">
                <a16:creationId xmlns:a16="http://schemas.microsoft.com/office/drawing/2014/main" id="{009E5493-7FC2-4428-80E7-34D53E58A954}"/>
              </a:ext>
            </a:extLst>
          </p:cNvPr>
          <p:cNvSpPr txBox="1">
            <a:spLocks/>
          </p:cNvSpPr>
          <p:nvPr/>
        </p:nvSpPr>
        <p:spPr>
          <a:xfrm>
            <a:off x="10262798" y="1577455"/>
            <a:ext cx="1641795" cy="430887"/>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err="1"/>
              <a:t>Revindicaçao</a:t>
            </a:r>
            <a:r>
              <a:rPr lang="en-US" sz="1400" b="1"/>
              <a:t> da </a:t>
            </a:r>
            <a:r>
              <a:rPr lang="en-US" sz="1400" b="1" err="1"/>
              <a:t>empresa</a:t>
            </a:r>
            <a:endParaRPr lang="en-US" sz="1400" b="1"/>
          </a:p>
        </p:txBody>
      </p:sp>
      <p:sp>
        <p:nvSpPr>
          <p:cNvPr id="109" name="TextBox 108">
            <a:extLst>
              <a:ext uri="{FF2B5EF4-FFF2-40B4-BE49-F238E27FC236}">
                <a16:creationId xmlns:a16="http://schemas.microsoft.com/office/drawing/2014/main" id="{9384198B-F88E-4700-839F-95305A7E7890}"/>
              </a:ext>
            </a:extLst>
          </p:cNvPr>
          <p:cNvSpPr txBox="1">
            <a:spLocks/>
          </p:cNvSpPr>
          <p:nvPr/>
        </p:nvSpPr>
        <p:spPr>
          <a:xfrm>
            <a:off x="322197" y="2790241"/>
            <a:ext cx="162055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solidFill>
                  <a:schemeClr val="bg1">
                    <a:lumMod val="50000"/>
                  </a:schemeClr>
                </a:solidFill>
              </a:rPr>
              <a:t>PAÍSES COMPRADORES </a:t>
            </a:r>
          </a:p>
        </p:txBody>
      </p:sp>
      <p:sp>
        <p:nvSpPr>
          <p:cNvPr id="21" name="Right Brace 20">
            <a:extLst>
              <a:ext uri="{FF2B5EF4-FFF2-40B4-BE49-F238E27FC236}">
                <a16:creationId xmlns:a16="http://schemas.microsoft.com/office/drawing/2014/main" id="{75323ADD-044B-4689-B1B2-2DC1B2A3F641}"/>
              </a:ext>
            </a:extLst>
          </p:cNvPr>
          <p:cNvSpPr>
            <a:spLocks/>
          </p:cNvSpPr>
          <p:nvPr/>
        </p:nvSpPr>
        <p:spPr>
          <a:xfrm>
            <a:off x="10244844" y="3117729"/>
            <a:ext cx="200150" cy="1829467"/>
          </a:xfrm>
          <a:prstGeom prst="rightBrace">
            <a:avLst>
              <a:gd name="adj1" fmla="val 5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sz="1200"/>
          </a:p>
        </p:txBody>
      </p:sp>
      <p:sp>
        <p:nvSpPr>
          <p:cNvPr id="51" name="Title 2">
            <a:extLst>
              <a:ext uri="{FF2B5EF4-FFF2-40B4-BE49-F238E27FC236}">
                <a16:creationId xmlns:a16="http://schemas.microsoft.com/office/drawing/2014/main" id="{9460F259-31B1-4799-BF21-22793F0358B2}"/>
              </a:ext>
            </a:extLst>
          </p:cNvPr>
          <p:cNvSpPr txBox="1">
            <a:spLocks/>
          </p:cNvSpPr>
          <p:nvPr/>
        </p:nvSpPr>
        <p:spPr>
          <a:xfrm>
            <a:off x="539750" y="423631"/>
            <a:ext cx="11347450" cy="443198"/>
          </a:xfrm>
          <a:prstGeom prst="rect">
            <a:avLst/>
          </a:prstGeom>
          <a:noFill/>
          <a:ln>
            <a:noFill/>
          </a:ln>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2"/>
              </a:buClr>
              <a:buSzPts val="4000"/>
              <a:buFont typeface="Century Gothic"/>
              <a:buNone/>
              <a:defRPr sz="3200" b="1" i="0" u="none" strike="noStrike" cap="none">
                <a:solidFill>
                  <a:srgbClr val="171400"/>
                </a:solidFill>
                <a:latin typeface="+mj-lt"/>
                <a:ea typeface="Century Gothic"/>
                <a:cs typeface="Century Gothic"/>
                <a:sym typeface="Century Gothic"/>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sym typeface="Arial"/>
              </a:defRPr>
            </a:lvl9pPr>
          </a:lstStyle>
          <a:p>
            <a:r>
              <a:rPr lang="en-GB" sz="2000" dirty="0">
                <a:solidFill>
                  <a:schemeClr val="accent1"/>
                </a:solidFill>
                <a:latin typeface="Century Gothic" panose="020B0502020202020204" pitchFamily="34" charset="0"/>
                <a:cs typeface="Arial" panose="020B0604020202020204" pitchFamily="34" charset="0"/>
              </a:rPr>
              <a:t>O LEAF </a:t>
            </a:r>
            <a:r>
              <a:rPr lang="en-GB" sz="2000" dirty="0" err="1">
                <a:solidFill>
                  <a:schemeClr val="accent1"/>
                </a:solidFill>
                <a:latin typeface="Century Gothic" panose="020B0502020202020204" pitchFamily="34" charset="0"/>
                <a:cs typeface="Arial" panose="020B0604020202020204" pitchFamily="34" charset="0"/>
              </a:rPr>
              <a:t>oferece</a:t>
            </a:r>
            <a:r>
              <a:rPr lang="en-GB" sz="2000" dirty="0">
                <a:solidFill>
                  <a:schemeClr val="accent1"/>
                </a:solidFill>
                <a:latin typeface="Century Gothic" panose="020B0502020202020204" pitchFamily="34" charset="0"/>
                <a:cs typeface="Arial" panose="020B0604020202020204" pitchFamily="34" charset="0"/>
              </a:rPr>
              <a:t> </a:t>
            </a:r>
            <a:r>
              <a:rPr lang="en-GB" sz="2000" dirty="0" err="1">
                <a:solidFill>
                  <a:schemeClr val="accent1"/>
                </a:solidFill>
                <a:latin typeface="Century Gothic" panose="020B0502020202020204" pitchFamily="34" charset="0"/>
                <a:cs typeface="Arial" panose="020B0604020202020204" pitchFamily="34" charset="0"/>
              </a:rPr>
              <a:t>caminhos</a:t>
            </a:r>
            <a:r>
              <a:rPr lang="en-GB" sz="2000" dirty="0">
                <a:solidFill>
                  <a:schemeClr val="accent1"/>
                </a:solidFill>
                <a:latin typeface="Century Gothic" panose="020B0502020202020204" pitchFamily="34" charset="0"/>
                <a:cs typeface="Arial" panose="020B0604020202020204" pitchFamily="34" charset="0"/>
              </a:rPr>
              <a:t> de </a:t>
            </a:r>
            <a:r>
              <a:rPr lang="en-GB" sz="2000" dirty="0" err="1">
                <a:solidFill>
                  <a:schemeClr val="accent1"/>
                </a:solidFill>
                <a:latin typeface="Century Gothic" panose="020B0502020202020204" pitchFamily="34" charset="0"/>
                <a:cs typeface="Arial" panose="020B0604020202020204" pitchFamily="34" charset="0"/>
              </a:rPr>
              <a:t>transação</a:t>
            </a:r>
            <a:r>
              <a:rPr lang="en-GB" sz="2000" dirty="0">
                <a:solidFill>
                  <a:schemeClr val="accent1"/>
                </a:solidFill>
                <a:latin typeface="Century Gothic" panose="020B0502020202020204" pitchFamily="34" charset="0"/>
                <a:cs typeface="Arial" panose="020B0604020202020204" pitchFamily="34" charset="0"/>
              </a:rPr>
              <a:t> </a:t>
            </a:r>
            <a:r>
              <a:rPr lang="en-GB" sz="2000" dirty="0" err="1">
                <a:solidFill>
                  <a:schemeClr val="accent1"/>
                </a:solidFill>
                <a:latin typeface="Century Gothic" panose="020B0502020202020204" pitchFamily="34" charset="0"/>
                <a:cs typeface="Arial" panose="020B0604020202020204" pitchFamily="34" charset="0"/>
              </a:rPr>
              <a:t>diferenciados</a:t>
            </a:r>
            <a:r>
              <a:rPr lang="en-GB" sz="2000" dirty="0">
                <a:solidFill>
                  <a:schemeClr val="accent1"/>
                </a:solidFill>
                <a:latin typeface="Century Gothic" panose="020B0502020202020204" pitchFamily="34" charset="0"/>
                <a:cs typeface="Arial" panose="020B0604020202020204" pitchFamily="34" charset="0"/>
              </a:rPr>
              <a:t> para </a:t>
            </a:r>
            <a:r>
              <a:rPr lang="en-GB" sz="2000" dirty="0" err="1">
                <a:solidFill>
                  <a:schemeClr val="accent1"/>
                </a:solidFill>
                <a:latin typeface="Century Gothic" panose="020B0502020202020204" pitchFamily="34" charset="0"/>
                <a:cs typeface="Arial" panose="020B0604020202020204" pitchFamily="34" charset="0"/>
              </a:rPr>
              <a:t>evitar</a:t>
            </a:r>
            <a:r>
              <a:rPr lang="en-GB" sz="2000" dirty="0">
                <a:solidFill>
                  <a:schemeClr val="accent1"/>
                </a:solidFill>
                <a:latin typeface="Century Gothic" panose="020B0502020202020204" pitchFamily="34" charset="0"/>
                <a:cs typeface="Arial" panose="020B0604020202020204" pitchFamily="34" charset="0"/>
              </a:rPr>
              <a:t> a </a:t>
            </a:r>
            <a:r>
              <a:rPr lang="en-GB" sz="2000" dirty="0" err="1">
                <a:solidFill>
                  <a:schemeClr val="accent1"/>
                </a:solidFill>
                <a:latin typeface="Century Gothic" panose="020B0502020202020204" pitchFamily="34" charset="0"/>
                <a:cs typeface="Arial" panose="020B0604020202020204" pitchFamily="34" charset="0"/>
              </a:rPr>
              <a:t>dupla</a:t>
            </a:r>
            <a:r>
              <a:rPr lang="en-GB" sz="2000" dirty="0">
                <a:solidFill>
                  <a:schemeClr val="accent1"/>
                </a:solidFill>
                <a:latin typeface="Century Gothic" panose="020B0502020202020204" pitchFamily="34" charset="0"/>
                <a:cs typeface="Arial" panose="020B0604020202020204" pitchFamily="34" charset="0"/>
              </a:rPr>
              <a:t> </a:t>
            </a:r>
            <a:r>
              <a:rPr lang="en-GB" sz="2000" dirty="0" err="1">
                <a:solidFill>
                  <a:schemeClr val="accent1"/>
                </a:solidFill>
                <a:latin typeface="Century Gothic" panose="020B0502020202020204" pitchFamily="34" charset="0"/>
                <a:cs typeface="Arial" panose="020B0604020202020204" pitchFamily="34" charset="0"/>
              </a:rPr>
              <a:t>contagem</a:t>
            </a:r>
            <a:endParaRPr lang="en-GB" sz="2000" dirty="0">
              <a:solidFill>
                <a:schemeClr val="accent1"/>
              </a:solidFill>
              <a:latin typeface="Century Gothic" panose="020B0502020202020204" pitchFamily="34" charset="0"/>
              <a:cs typeface="Arial" panose="020B0604020202020204" pitchFamily="34" charset="0"/>
            </a:endParaRPr>
          </a:p>
        </p:txBody>
      </p:sp>
      <p:sp>
        <p:nvSpPr>
          <p:cNvPr id="114" name="Oval 113">
            <a:extLst>
              <a:ext uri="{FF2B5EF4-FFF2-40B4-BE49-F238E27FC236}">
                <a16:creationId xmlns:a16="http://schemas.microsoft.com/office/drawing/2014/main" id="{319276F5-BB90-4FFA-B66D-D76EAC3DF4A3}"/>
              </a:ext>
            </a:extLst>
          </p:cNvPr>
          <p:cNvSpPr/>
          <p:nvPr/>
        </p:nvSpPr>
        <p:spPr>
          <a:xfrm>
            <a:off x="838200" y="4267200"/>
            <a:ext cx="531396" cy="53503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3</a:t>
            </a:r>
          </a:p>
        </p:txBody>
      </p:sp>
      <p:sp>
        <p:nvSpPr>
          <p:cNvPr id="134" name="TextBox 133">
            <a:extLst>
              <a:ext uri="{FF2B5EF4-FFF2-40B4-BE49-F238E27FC236}">
                <a16:creationId xmlns:a16="http://schemas.microsoft.com/office/drawing/2014/main" id="{EB9B1AC3-A01F-4919-9D61-137ADF1D5895}"/>
              </a:ext>
            </a:extLst>
          </p:cNvPr>
          <p:cNvSpPr txBox="1">
            <a:spLocks/>
          </p:cNvSpPr>
          <p:nvPr/>
        </p:nvSpPr>
        <p:spPr>
          <a:xfrm>
            <a:off x="8515244" y="4105870"/>
            <a:ext cx="1659178" cy="923330"/>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 comprador </a:t>
            </a:r>
            <a:r>
              <a:rPr lang="en-US" sz="1200" err="1"/>
              <a:t>aposenta</a:t>
            </a:r>
            <a:r>
              <a:rPr lang="en-US" sz="1200"/>
              <a:t> as ERs; o comprador </a:t>
            </a:r>
            <a:r>
              <a:rPr lang="en-US" sz="1200" err="1"/>
              <a:t>corporativo</a:t>
            </a:r>
            <a:r>
              <a:rPr lang="en-US" sz="1200"/>
              <a:t> </a:t>
            </a:r>
            <a:r>
              <a:rPr lang="en-US" sz="1200" err="1"/>
              <a:t>comunica</a:t>
            </a:r>
            <a:r>
              <a:rPr lang="en-US" sz="1200"/>
              <a:t> de forma </a:t>
            </a:r>
            <a:r>
              <a:rPr lang="en-US" sz="1200" err="1"/>
              <a:t>transparente</a:t>
            </a:r>
            <a:r>
              <a:rPr lang="en-US" sz="1200"/>
              <a:t> </a:t>
            </a:r>
            <a:r>
              <a:rPr lang="en-US" sz="1200" err="1"/>
              <a:t>como</a:t>
            </a:r>
            <a:r>
              <a:rPr lang="en-US" sz="1200"/>
              <a:t> </a:t>
            </a:r>
            <a:r>
              <a:rPr lang="en-US" sz="1200" err="1"/>
              <a:t>está</a:t>
            </a:r>
            <a:r>
              <a:rPr lang="en-US" sz="1200"/>
              <a:t> </a:t>
            </a:r>
            <a:r>
              <a:rPr lang="en-US" sz="1200" err="1"/>
              <a:t>usando</a:t>
            </a:r>
            <a:r>
              <a:rPr lang="en-US" sz="1200"/>
              <a:t> as ERs</a:t>
            </a:r>
          </a:p>
        </p:txBody>
      </p:sp>
      <p:sp>
        <p:nvSpPr>
          <p:cNvPr id="115" name="Oval 114">
            <a:extLst>
              <a:ext uri="{FF2B5EF4-FFF2-40B4-BE49-F238E27FC236}">
                <a16:creationId xmlns:a16="http://schemas.microsoft.com/office/drawing/2014/main" id="{0FF1076A-3FE2-4D66-916B-F444F7783ED3}"/>
              </a:ext>
            </a:extLst>
          </p:cNvPr>
          <p:cNvSpPr/>
          <p:nvPr/>
        </p:nvSpPr>
        <p:spPr>
          <a:xfrm>
            <a:off x="838200" y="5332365"/>
            <a:ext cx="531396" cy="53503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4</a:t>
            </a:r>
          </a:p>
        </p:txBody>
      </p:sp>
      <p:sp>
        <p:nvSpPr>
          <p:cNvPr id="135" name="TextBox 134">
            <a:extLst>
              <a:ext uri="{FF2B5EF4-FFF2-40B4-BE49-F238E27FC236}">
                <a16:creationId xmlns:a16="http://schemas.microsoft.com/office/drawing/2014/main" id="{DB350E7E-4474-4369-8F49-8FCAFE8A3C58}"/>
              </a:ext>
            </a:extLst>
          </p:cNvPr>
          <p:cNvSpPr txBox="1">
            <a:spLocks/>
          </p:cNvSpPr>
          <p:nvPr/>
        </p:nvSpPr>
        <p:spPr>
          <a:xfrm>
            <a:off x="8515244" y="5366266"/>
            <a:ext cx="1659178"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None/>
            </a:pPr>
            <a:r>
              <a:rPr lang="en-US" sz="1200"/>
              <a:t>A </a:t>
            </a:r>
            <a:r>
              <a:rPr lang="en-US" sz="1200" err="1"/>
              <a:t>jurisdição</a:t>
            </a:r>
            <a:r>
              <a:rPr lang="en-US" sz="1200"/>
              <a:t> </a:t>
            </a:r>
            <a:r>
              <a:rPr lang="en-US" sz="1200" err="1"/>
              <a:t>faz</a:t>
            </a:r>
            <a:r>
              <a:rPr lang="en-US" sz="1200"/>
              <a:t> um </a:t>
            </a:r>
            <a:r>
              <a:rPr lang="en-US" sz="1200" err="1"/>
              <a:t>ajuste</a:t>
            </a:r>
            <a:r>
              <a:rPr lang="en-US" sz="1200"/>
              <a:t> </a:t>
            </a:r>
            <a:r>
              <a:rPr lang="en-US" sz="1200" err="1"/>
              <a:t>correspondente</a:t>
            </a:r>
            <a:endParaRPr lang="en-US" sz="1200"/>
          </a:p>
        </p:txBody>
      </p:sp>
      <p:sp>
        <p:nvSpPr>
          <p:cNvPr id="141" name="TextBox 140">
            <a:extLst>
              <a:ext uri="{FF2B5EF4-FFF2-40B4-BE49-F238E27FC236}">
                <a16:creationId xmlns:a16="http://schemas.microsoft.com/office/drawing/2014/main" id="{4866AD1A-232E-4E86-B232-4E3FA2E292A8}"/>
              </a:ext>
            </a:extLst>
          </p:cNvPr>
          <p:cNvSpPr txBox="1">
            <a:spLocks/>
          </p:cNvSpPr>
          <p:nvPr/>
        </p:nvSpPr>
        <p:spPr>
          <a:xfrm>
            <a:off x="10262798" y="5181600"/>
            <a:ext cx="1641795" cy="73866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t>
            </a:r>
            <a:r>
              <a:rPr lang="en-US" sz="1200" err="1"/>
              <a:t>Neutralidade</a:t>
            </a:r>
            <a:r>
              <a:rPr lang="en-US" sz="1200"/>
              <a:t> de </a:t>
            </a:r>
            <a:r>
              <a:rPr lang="en-US" sz="1200" err="1"/>
              <a:t>carbono</a:t>
            </a:r>
            <a:r>
              <a:rPr lang="en-US" sz="1200"/>
              <a:t> </a:t>
            </a:r>
            <a:r>
              <a:rPr lang="en-US" sz="1200" err="1"/>
              <a:t>alcançada</a:t>
            </a:r>
            <a:r>
              <a:rPr lang="en-US" sz="1200"/>
              <a:t> </a:t>
            </a:r>
            <a:r>
              <a:rPr lang="en-US" sz="1200" err="1"/>
              <a:t>em</a:t>
            </a:r>
            <a:r>
              <a:rPr lang="en-US" sz="1200"/>
              <a:t> </a:t>
            </a:r>
            <a:r>
              <a:rPr lang="en-US" sz="1200" err="1"/>
              <a:t>parte</a:t>
            </a:r>
            <a:r>
              <a:rPr lang="en-US" sz="1200"/>
              <a:t> </a:t>
            </a:r>
            <a:r>
              <a:rPr lang="en-US" sz="1200" err="1"/>
              <a:t>por</a:t>
            </a:r>
            <a:r>
              <a:rPr lang="en-US" sz="1200"/>
              <a:t> </a:t>
            </a:r>
            <a:r>
              <a:rPr lang="en-US" sz="1200" err="1"/>
              <a:t>ajudar</a:t>
            </a:r>
            <a:r>
              <a:rPr lang="en-US" sz="1200"/>
              <a:t> a </a:t>
            </a:r>
            <a:r>
              <a:rPr lang="en-US" sz="1200" err="1"/>
              <a:t>Indonésia</a:t>
            </a:r>
            <a:r>
              <a:rPr lang="en-US" sz="1200"/>
              <a:t> a </a:t>
            </a:r>
            <a:r>
              <a:rPr lang="en-US" sz="1200" err="1"/>
              <a:t>proteger</a:t>
            </a:r>
            <a:r>
              <a:rPr lang="en-US" sz="1200"/>
              <a:t> </a:t>
            </a:r>
            <a:r>
              <a:rPr lang="en-US" sz="1200" err="1"/>
              <a:t>suas</a:t>
            </a:r>
            <a:r>
              <a:rPr lang="en-US" sz="1200"/>
              <a:t> </a:t>
            </a:r>
            <a:r>
              <a:rPr lang="en-US" sz="1200" err="1"/>
              <a:t>florestas</a:t>
            </a:r>
            <a:r>
              <a:rPr lang="en-US" sz="1200"/>
              <a:t>".</a:t>
            </a:r>
          </a:p>
        </p:txBody>
      </p:sp>
      <p:cxnSp>
        <p:nvCxnSpPr>
          <p:cNvPr id="56" name="Straight Connector 55">
            <a:extLst>
              <a:ext uri="{FF2B5EF4-FFF2-40B4-BE49-F238E27FC236}">
                <a16:creationId xmlns:a16="http://schemas.microsoft.com/office/drawing/2014/main" id="{F3376230-94B5-4745-8ACA-8908D1CF85D8}"/>
              </a:ext>
            </a:extLst>
          </p:cNvPr>
          <p:cNvCxnSpPr>
            <a:cxnSpLocks/>
          </p:cNvCxnSpPr>
          <p:nvPr/>
        </p:nvCxnSpPr>
        <p:spPr>
          <a:xfrm>
            <a:off x="322197" y="2066486"/>
            <a:ext cx="11582400" cy="0"/>
          </a:xfrm>
          <a:prstGeom prst="line">
            <a:avLst/>
          </a:prstGeom>
          <a:ln w="12700">
            <a:solidFill>
              <a:schemeClr val="tx1"/>
            </a:solidFill>
          </a:ln>
        </p:spPr>
        <p:style>
          <a:lnRef idx="1">
            <a:schemeClr val="accent5"/>
          </a:lnRef>
          <a:fillRef idx="0">
            <a:schemeClr val="accent5"/>
          </a:fillRef>
          <a:effectRef idx="0">
            <a:schemeClr val="accent5"/>
          </a:effectRef>
          <a:fontRef idx="minor">
            <a:schemeClr val="tx1"/>
          </a:fontRef>
        </p:style>
      </p:cxnSp>
      <p:sp>
        <p:nvSpPr>
          <p:cNvPr id="64" name="Arrow: Chevron 63">
            <a:extLst>
              <a:ext uri="{FF2B5EF4-FFF2-40B4-BE49-F238E27FC236}">
                <a16:creationId xmlns:a16="http://schemas.microsoft.com/office/drawing/2014/main" id="{FF97252E-0F74-4C30-B5B4-D293BB51B76C}"/>
              </a:ext>
            </a:extLst>
          </p:cNvPr>
          <p:cNvSpPr/>
          <p:nvPr/>
        </p:nvSpPr>
        <p:spPr>
          <a:xfrm>
            <a:off x="7620000" y="1828800"/>
            <a:ext cx="314633" cy="4146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a:extLst>
              <a:ext uri="{FF2B5EF4-FFF2-40B4-BE49-F238E27FC236}">
                <a16:creationId xmlns:a16="http://schemas.microsoft.com/office/drawing/2014/main" id="{05C06BEB-BBD1-4823-9388-E4CD0ADDAD43}"/>
              </a:ext>
            </a:extLst>
          </p:cNvPr>
          <p:cNvSpPr/>
          <p:nvPr/>
        </p:nvSpPr>
        <p:spPr>
          <a:xfrm>
            <a:off x="6312839" y="5376151"/>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65" name="Rectangle 64">
            <a:extLst>
              <a:ext uri="{FF2B5EF4-FFF2-40B4-BE49-F238E27FC236}">
                <a16:creationId xmlns:a16="http://schemas.microsoft.com/office/drawing/2014/main" id="{35CD346E-135E-458E-B05C-A8725EE5A4A4}"/>
              </a:ext>
            </a:extLst>
          </p:cNvPr>
          <p:cNvSpPr/>
          <p:nvPr/>
        </p:nvSpPr>
        <p:spPr>
          <a:xfrm>
            <a:off x="2667000" y="5376151"/>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66" name="Rectangle 65">
            <a:extLst>
              <a:ext uri="{FF2B5EF4-FFF2-40B4-BE49-F238E27FC236}">
                <a16:creationId xmlns:a16="http://schemas.microsoft.com/office/drawing/2014/main" id="{9AD2FCD5-B159-4F25-8D77-A34C801D5328}"/>
              </a:ext>
            </a:extLst>
          </p:cNvPr>
          <p:cNvSpPr/>
          <p:nvPr/>
        </p:nvSpPr>
        <p:spPr>
          <a:xfrm>
            <a:off x="2667000" y="4343400"/>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67" name="Rectangle 66">
            <a:extLst>
              <a:ext uri="{FF2B5EF4-FFF2-40B4-BE49-F238E27FC236}">
                <a16:creationId xmlns:a16="http://schemas.microsoft.com/office/drawing/2014/main" id="{4443EB38-E390-4CD5-AD8A-6A040F153404}"/>
              </a:ext>
            </a:extLst>
          </p:cNvPr>
          <p:cNvSpPr/>
          <p:nvPr/>
        </p:nvSpPr>
        <p:spPr>
          <a:xfrm>
            <a:off x="4209234" y="4343400"/>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68" name="Rectangle 67">
            <a:extLst>
              <a:ext uri="{FF2B5EF4-FFF2-40B4-BE49-F238E27FC236}">
                <a16:creationId xmlns:a16="http://schemas.microsoft.com/office/drawing/2014/main" id="{C8DD1B86-C7BD-4072-96CD-C819249C6D3D}"/>
              </a:ext>
            </a:extLst>
          </p:cNvPr>
          <p:cNvSpPr/>
          <p:nvPr/>
        </p:nvSpPr>
        <p:spPr>
          <a:xfrm>
            <a:off x="4244815" y="2339665"/>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70" name="Rectangle 69">
            <a:extLst>
              <a:ext uri="{FF2B5EF4-FFF2-40B4-BE49-F238E27FC236}">
                <a16:creationId xmlns:a16="http://schemas.microsoft.com/office/drawing/2014/main" id="{4D972746-68DB-4ACE-8BEE-56AAB3297BEB}"/>
              </a:ext>
            </a:extLst>
          </p:cNvPr>
          <p:cNvSpPr/>
          <p:nvPr/>
        </p:nvSpPr>
        <p:spPr>
          <a:xfrm>
            <a:off x="6367341" y="4343400"/>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71" name="Rectangle 70">
            <a:extLst>
              <a:ext uri="{FF2B5EF4-FFF2-40B4-BE49-F238E27FC236}">
                <a16:creationId xmlns:a16="http://schemas.microsoft.com/office/drawing/2014/main" id="{162ADDAB-20AE-4929-A974-D6B57120B52A}"/>
              </a:ext>
            </a:extLst>
          </p:cNvPr>
          <p:cNvSpPr/>
          <p:nvPr/>
        </p:nvSpPr>
        <p:spPr>
          <a:xfrm>
            <a:off x="6402922" y="2339665"/>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72" name="Rectangle 71">
            <a:extLst>
              <a:ext uri="{FF2B5EF4-FFF2-40B4-BE49-F238E27FC236}">
                <a16:creationId xmlns:a16="http://schemas.microsoft.com/office/drawing/2014/main" id="{392BA17A-35C2-45D5-A2F6-47C4FC70A93A}"/>
              </a:ext>
            </a:extLst>
          </p:cNvPr>
          <p:cNvSpPr/>
          <p:nvPr/>
        </p:nvSpPr>
        <p:spPr>
          <a:xfrm>
            <a:off x="2757083" y="2339665"/>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73" name="Rectangle 72">
            <a:extLst>
              <a:ext uri="{FF2B5EF4-FFF2-40B4-BE49-F238E27FC236}">
                <a16:creationId xmlns:a16="http://schemas.microsoft.com/office/drawing/2014/main" id="{BB6D944E-4B70-42DF-8629-4B498696877D}"/>
              </a:ext>
            </a:extLst>
          </p:cNvPr>
          <p:cNvSpPr/>
          <p:nvPr/>
        </p:nvSpPr>
        <p:spPr>
          <a:xfrm>
            <a:off x="4263736" y="5376151"/>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44" name="Oval 43">
            <a:extLst>
              <a:ext uri="{FF2B5EF4-FFF2-40B4-BE49-F238E27FC236}">
                <a16:creationId xmlns:a16="http://schemas.microsoft.com/office/drawing/2014/main" id="{89C75DA0-0760-2813-05A8-6A36C7846A00}"/>
              </a:ext>
            </a:extLst>
          </p:cNvPr>
          <p:cNvSpPr/>
          <p:nvPr/>
        </p:nvSpPr>
        <p:spPr>
          <a:xfrm>
            <a:off x="840204" y="2212088"/>
            <a:ext cx="531396" cy="535035"/>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1</a:t>
            </a:r>
          </a:p>
        </p:txBody>
      </p:sp>
      <p:sp>
        <p:nvSpPr>
          <p:cNvPr id="42" name="TextBox 41">
            <a:extLst>
              <a:ext uri="{FF2B5EF4-FFF2-40B4-BE49-F238E27FC236}">
                <a16:creationId xmlns:a16="http://schemas.microsoft.com/office/drawing/2014/main" id="{5B2BF0F1-3753-03AA-B65D-54F759FA9CFD}"/>
              </a:ext>
            </a:extLst>
          </p:cNvPr>
          <p:cNvSpPr txBox="1">
            <a:spLocks/>
          </p:cNvSpPr>
          <p:nvPr/>
        </p:nvSpPr>
        <p:spPr>
          <a:xfrm>
            <a:off x="284447" y="3810000"/>
            <a:ext cx="162055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lumMod val="50000"/>
                  </a:schemeClr>
                </a:solidFill>
              </a:rPr>
              <a:t>EMPRESAS </a:t>
            </a:r>
          </a:p>
        </p:txBody>
      </p:sp>
      <p:sp>
        <p:nvSpPr>
          <p:cNvPr id="45" name="TextBox 44">
            <a:extLst>
              <a:ext uri="{FF2B5EF4-FFF2-40B4-BE49-F238E27FC236}">
                <a16:creationId xmlns:a16="http://schemas.microsoft.com/office/drawing/2014/main" id="{7A796693-372C-6225-B154-5F48FFA5E6BA}"/>
              </a:ext>
            </a:extLst>
          </p:cNvPr>
          <p:cNvSpPr txBox="1">
            <a:spLocks/>
          </p:cNvSpPr>
          <p:nvPr/>
        </p:nvSpPr>
        <p:spPr>
          <a:xfrm>
            <a:off x="284447" y="4876800"/>
            <a:ext cx="162055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lumMod val="50000"/>
                  </a:schemeClr>
                </a:solidFill>
              </a:rPr>
              <a:t>EMPRESAS </a:t>
            </a:r>
          </a:p>
        </p:txBody>
      </p:sp>
      <p:sp>
        <p:nvSpPr>
          <p:cNvPr id="46" name="TextBox 45">
            <a:extLst>
              <a:ext uri="{FF2B5EF4-FFF2-40B4-BE49-F238E27FC236}">
                <a16:creationId xmlns:a16="http://schemas.microsoft.com/office/drawing/2014/main" id="{B564B4CA-8220-883C-550E-D01CAB1BFAED}"/>
              </a:ext>
            </a:extLst>
          </p:cNvPr>
          <p:cNvSpPr txBox="1">
            <a:spLocks/>
          </p:cNvSpPr>
          <p:nvPr/>
        </p:nvSpPr>
        <p:spPr>
          <a:xfrm>
            <a:off x="228600" y="5987534"/>
            <a:ext cx="1620553" cy="184666"/>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chemeClr val="bg1">
                    <a:lumMod val="50000"/>
                  </a:schemeClr>
                </a:solidFill>
              </a:rPr>
              <a:t>EMPRESAS </a:t>
            </a:r>
          </a:p>
        </p:txBody>
      </p:sp>
      <p:sp>
        <p:nvSpPr>
          <p:cNvPr id="47" name="Rectangle 46">
            <a:extLst>
              <a:ext uri="{FF2B5EF4-FFF2-40B4-BE49-F238E27FC236}">
                <a16:creationId xmlns:a16="http://schemas.microsoft.com/office/drawing/2014/main" id="{DF476E39-5F20-F8C4-126C-584192844415}"/>
              </a:ext>
            </a:extLst>
          </p:cNvPr>
          <p:cNvSpPr/>
          <p:nvPr/>
        </p:nvSpPr>
        <p:spPr>
          <a:xfrm>
            <a:off x="4230932" y="3301425"/>
            <a:ext cx="506870" cy="584775"/>
          </a:xfrm>
          <a:prstGeom prst="rect">
            <a:avLst/>
          </a:prstGeom>
          <a:solidFill>
            <a:srgbClr val="92D050"/>
          </a:solidFill>
        </p:spPr>
        <p:txBody>
          <a:bodyPr wrap="none">
            <a:spAutoFit/>
          </a:bodyPr>
          <a:lstStyle/>
          <a:p>
            <a:r>
              <a:rPr lang="en-CA" sz="3200">
                <a:sym typeface="Wingdings" panose="05000000000000000000" pitchFamily="2" charset="2"/>
              </a:rPr>
              <a:t></a:t>
            </a:r>
            <a:endParaRPr lang="en-CA" sz="3200"/>
          </a:p>
        </p:txBody>
      </p:sp>
      <p:sp>
        <p:nvSpPr>
          <p:cNvPr id="48" name="Rectangle 47">
            <a:extLst>
              <a:ext uri="{FF2B5EF4-FFF2-40B4-BE49-F238E27FC236}">
                <a16:creationId xmlns:a16="http://schemas.microsoft.com/office/drawing/2014/main" id="{0D43FAF3-CCB2-688B-E181-097F76C3D9C1}"/>
              </a:ext>
            </a:extLst>
          </p:cNvPr>
          <p:cNvSpPr/>
          <p:nvPr/>
        </p:nvSpPr>
        <p:spPr>
          <a:xfrm>
            <a:off x="6389039" y="3301425"/>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49" name="Rectangle 48">
            <a:extLst>
              <a:ext uri="{FF2B5EF4-FFF2-40B4-BE49-F238E27FC236}">
                <a16:creationId xmlns:a16="http://schemas.microsoft.com/office/drawing/2014/main" id="{593D6802-8011-FFD8-80C3-F9B6846E5553}"/>
              </a:ext>
            </a:extLst>
          </p:cNvPr>
          <p:cNvSpPr/>
          <p:nvPr/>
        </p:nvSpPr>
        <p:spPr>
          <a:xfrm>
            <a:off x="2743200" y="3301425"/>
            <a:ext cx="397866" cy="584775"/>
          </a:xfrm>
          <a:prstGeom prst="rect">
            <a:avLst/>
          </a:prstGeom>
          <a:solidFill>
            <a:schemeClr val="tx2">
              <a:lumMod val="25000"/>
              <a:lumOff val="75000"/>
            </a:schemeClr>
          </a:solidFill>
        </p:spPr>
        <p:txBody>
          <a:bodyPr wrap="none">
            <a:spAutoFit/>
          </a:bodyPr>
          <a:lstStyle/>
          <a:p>
            <a:r>
              <a:rPr lang="en-US" sz="3200">
                <a:sym typeface="Wingdings" panose="05000000000000000000" pitchFamily="2" charset="2"/>
              </a:rPr>
              <a:t>X</a:t>
            </a:r>
            <a:endParaRPr lang="en-CA" sz="3200"/>
          </a:p>
        </p:txBody>
      </p:sp>
      <p:sp>
        <p:nvSpPr>
          <p:cNvPr id="50" name="TextBox 49">
            <a:extLst>
              <a:ext uri="{FF2B5EF4-FFF2-40B4-BE49-F238E27FC236}">
                <a16:creationId xmlns:a16="http://schemas.microsoft.com/office/drawing/2014/main" id="{355913B7-BC7A-2A7B-F00B-DBF9D6BBDBE0}"/>
              </a:ext>
            </a:extLst>
          </p:cNvPr>
          <p:cNvSpPr txBox="1">
            <a:spLocks/>
          </p:cNvSpPr>
          <p:nvPr/>
        </p:nvSpPr>
        <p:spPr>
          <a:xfrm>
            <a:off x="8606855" y="3342939"/>
            <a:ext cx="1659178" cy="369332"/>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 </a:t>
            </a:r>
            <a:r>
              <a:rPr lang="en-US" sz="1200" err="1"/>
              <a:t>jurisdição</a:t>
            </a:r>
            <a:r>
              <a:rPr lang="en-US" sz="1200"/>
              <a:t> </a:t>
            </a:r>
            <a:r>
              <a:rPr lang="en-US" sz="1200" err="1"/>
              <a:t>retira</a:t>
            </a:r>
            <a:r>
              <a:rPr lang="en-US" sz="1200"/>
              <a:t> as ERs do </a:t>
            </a:r>
            <a:r>
              <a:rPr lang="en-US" sz="1200" err="1"/>
              <a:t>registro</a:t>
            </a:r>
            <a:r>
              <a:rPr lang="en-US" sz="1200"/>
              <a:t> ART</a:t>
            </a:r>
          </a:p>
        </p:txBody>
      </p:sp>
    </p:spTree>
    <p:extLst>
      <p:ext uri="{BB962C8B-B14F-4D97-AF65-F5344CB8AC3E}">
        <p14:creationId xmlns:p14="http://schemas.microsoft.com/office/powerpoint/2010/main" val="189517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5F96DE8-E5FA-4454-9EF0-4381FB7651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F5F96DE8-E5FA-4454-9EF0-4381FB7651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EC405D46-2EDA-42D2-B158-59F6164850F2}"/>
              </a:ext>
            </a:extLst>
          </p:cNvPr>
          <p:cNvSpPr txBox="1"/>
          <p:nvPr/>
        </p:nvSpPr>
        <p:spPr>
          <a:xfrm>
            <a:off x="838196" y="6282148"/>
            <a:ext cx="11741085" cy="4776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FFFFFF"/>
                </a:solidFill>
                <a:effectLst/>
                <a:uLnTx/>
                <a:uFillTx/>
                <a:latin typeface="Arial"/>
                <a:ea typeface="Calibri" panose="020F0502020204030204" pitchFamily="34" charset="0"/>
                <a:cs typeface="+mn-cs"/>
              </a:rPr>
              <a:t>1 </a:t>
            </a:r>
            <a:r>
              <a:rPr kumimoji="0" lang="en-US" sz="1200" b="0" i="0" u="none" strike="noStrike" kern="1200" cap="none" spc="0" normalizeH="0" baseline="0" noProof="0">
                <a:ln>
                  <a:noFill/>
                </a:ln>
                <a:solidFill>
                  <a:srgbClr val="FFFFFF"/>
                </a:solidFill>
                <a:effectLst/>
                <a:uLnTx/>
                <a:uFillTx/>
                <a:latin typeface="Arial"/>
                <a:ea typeface="Calibri" panose="020F0502020204030204" pitchFamily="34" charset="0"/>
                <a:cs typeface="+mn-cs"/>
              </a:rPr>
              <a:t>SBTI allocates 24 months for a thorough target setting process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FFFFFF"/>
                </a:solidFill>
                <a:effectLst/>
                <a:uLnTx/>
                <a:uFillTx/>
                <a:latin typeface="Arial"/>
                <a:ea typeface="Calibri" panose="020F0502020204030204" pitchFamily="34" charset="0"/>
                <a:cs typeface="+mn-cs"/>
              </a:rPr>
              <a:t>2 </a:t>
            </a:r>
            <a:r>
              <a:rPr kumimoji="0" lang="en-US" sz="1200" b="0" i="0" u="none" strike="noStrike" kern="1200" cap="none" spc="0" normalizeH="0" baseline="0" noProof="0">
                <a:ln>
                  <a:noFill/>
                </a:ln>
                <a:solidFill>
                  <a:srgbClr val="FFFFFF"/>
                </a:solidFill>
                <a:effectLst/>
                <a:uLnTx/>
                <a:uFillTx/>
                <a:latin typeface="Arial"/>
                <a:ea typeface="Calibri" panose="020F0502020204030204" pitchFamily="34" charset="0"/>
                <a:cs typeface="+mn-cs"/>
              </a:rPr>
              <a:t>Through initiatives such as The Climate Pledge or Business Ambition for 1.5 C</a:t>
            </a:r>
            <a:r>
              <a:rPr kumimoji="0" lang="en-US" sz="1200" b="0" i="0" u="none" strike="noStrike" kern="1200" cap="none" spc="0" normalizeH="0" baseline="0" noProof="0">
                <a:ln>
                  <a:noFill/>
                </a:ln>
                <a:solidFill>
                  <a:srgbClr val="FFFFFF"/>
                </a:solidFill>
                <a:effectLst/>
                <a:uLnTx/>
                <a:uFillTx/>
                <a:latin typeface="Arial"/>
                <a:ea typeface="Arial" panose="020B0604020202020204" pitchFamily="34" charset="0"/>
                <a:cs typeface="+mn-cs"/>
              </a:rPr>
              <a:t>  </a:t>
            </a:r>
            <a:endParaRPr kumimoji="0" lang="en-US" sz="1200" b="0" i="0" u="none" strike="noStrike" kern="1200" cap="none" spc="0" normalizeH="0" baseline="0" noProof="0">
              <a:ln>
                <a:noFill/>
              </a:ln>
              <a:solidFill>
                <a:srgbClr val="FFFFFF"/>
              </a:solidFill>
              <a:effectLst/>
              <a:uLnTx/>
              <a:uFillTx/>
              <a:latin typeface="Arial"/>
              <a:ea typeface="Calibri" panose="020F0502020204030204" pitchFamily="34" charset="0"/>
              <a:cs typeface="+mn-cs"/>
            </a:endParaRPr>
          </a:p>
        </p:txBody>
      </p:sp>
      <p:sp>
        <p:nvSpPr>
          <p:cNvPr id="32" name="Google Shape;181;p3">
            <a:extLst>
              <a:ext uri="{FF2B5EF4-FFF2-40B4-BE49-F238E27FC236}">
                <a16:creationId xmlns:a16="http://schemas.microsoft.com/office/drawing/2014/main" id="{B27D24E1-24FE-4D15-A89D-1A37FD91D077}"/>
              </a:ext>
            </a:extLst>
          </p:cNvPr>
          <p:cNvSpPr txBox="1">
            <a:spLocks/>
          </p:cNvSpPr>
          <p:nvPr/>
        </p:nvSpPr>
        <p:spPr>
          <a:xfrm>
            <a:off x="588399" y="249031"/>
            <a:ext cx="11015201" cy="9143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n-US"/>
            </a:defPPr>
            <a:lvl1pPr marR="0" lvl="0" indent="0" fontAlgn="auto">
              <a:lnSpc>
                <a:spcPct val="90000"/>
              </a:lnSpc>
              <a:spcBef>
                <a:spcPts val="0"/>
              </a:spcBef>
              <a:spcAft>
                <a:spcPts val="0"/>
              </a:spcAft>
              <a:buClr>
                <a:srgbClr val="171400"/>
              </a:buClr>
              <a:buSzPts val="5400"/>
              <a:buFont typeface="Century Gothic"/>
              <a:buNone/>
              <a:tabLst/>
              <a:defRPr kumimoji="0" sz="3000" b="1" i="0" u="none" strike="noStrike" kern="0" cap="none" spc="0" normalizeH="0" baseline="0">
                <a:ln>
                  <a:noFill/>
                </a:ln>
                <a:solidFill>
                  <a:srgbClr val="171400"/>
                </a:solidFill>
                <a:effectLst/>
                <a:uLnTx/>
                <a:uFillTx/>
                <a:latin typeface="Century Gothic"/>
                <a:ea typeface="Century Gothic"/>
                <a:cs typeface="Century Gothic"/>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pPr lvl="0">
              <a:lnSpc>
                <a:spcPct val="120000"/>
              </a:lnSpc>
              <a:defRPr/>
            </a:pPr>
            <a:r>
              <a:rPr kumimoji="0" lang="pt-BR" b="1" i="0" u="none" strike="noStrike" kern="0" cap="none" spc="0" normalizeH="0" baseline="0" noProof="0">
                <a:ln>
                  <a:noFill/>
                </a:ln>
                <a:solidFill>
                  <a:schemeClr val="accent1"/>
                </a:solidFill>
                <a:effectLst/>
                <a:uLnTx/>
                <a:uFillTx/>
                <a:latin typeface="Century Gothic"/>
                <a:sym typeface="Century Gothic"/>
              </a:rPr>
              <a:t>Critérios para empresas fazerem parte da Coalizão LEAF</a:t>
            </a:r>
            <a:endParaRPr kumimoji="0" lang="pt-BR" b="1" i="0" u="none" strike="noStrike" kern="0" cap="none" spc="0" normalizeH="0" baseline="0" noProof="0">
              <a:ln>
                <a:noFill/>
              </a:ln>
              <a:solidFill>
                <a:schemeClr val="bg2"/>
              </a:solidFill>
              <a:effectLst/>
              <a:uLnTx/>
              <a:uFillTx/>
              <a:latin typeface="Century Gothic"/>
              <a:sym typeface="Century Gothic"/>
            </a:endParaRPr>
          </a:p>
        </p:txBody>
      </p:sp>
      <p:sp>
        <p:nvSpPr>
          <p:cNvPr id="7" name="TextBox 6">
            <a:extLst>
              <a:ext uri="{FF2B5EF4-FFF2-40B4-BE49-F238E27FC236}">
                <a16:creationId xmlns:a16="http://schemas.microsoft.com/office/drawing/2014/main" id="{C072E591-57FA-45DB-A49A-C2036BFDABF6}"/>
              </a:ext>
            </a:extLst>
          </p:cNvPr>
          <p:cNvSpPr txBox="1"/>
          <p:nvPr/>
        </p:nvSpPr>
        <p:spPr>
          <a:xfrm>
            <a:off x="457200" y="1351635"/>
            <a:ext cx="10287000" cy="363818"/>
          </a:xfrm>
          <a:prstGeom prst="rect">
            <a:avLst/>
          </a:prstGeom>
          <a:noFill/>
        </p:spPr>
        <p:txBody>
          <a:bodyPr wrap="square">
            <a:spAutoFit/>
          </a:bodyPr>
          <a:lstStyle/>
          <a:p>
            <a:pPr marR="0" lvl="0" algn="l" defTabSz="914400" rtl="0" eaLnBrk="1" fontAlgn="auto" latinLnBrk="0" hangingPunct="1">
              <a:lnSpc>
                <a:spcPct val="98000"/>
              </a:lnSpc>
              <a:spcBef>
                <a:spcPts val="0"/>
              </a:spcBef>
              <a:spcAft>
                <a:spcPts val="1200"/>
              </a:spcAft>
              <a:buClrTx/>
              <a:buSzTx/>
              <a:tabLst/>
              <a:defRPr/>
            </a:pPr>
            <a:r>
              <a:rPr lang="en-US" b="1" err="1">
                <a:solidFill>
                  <a:srgbClr val="000000"/>
                </a:solidFill>
                <a:latin typeface="Arial"/>
                <a:ea typeface="Calibri" panose="020F0502020204030204" pitchFamily="34" charset="0"/>
                <a:cs typeface="Calibri"/>
              </a:rPr>
              <a:t>Os</a:t>
            </a:r>
            <a:r>
              <a:rPr lang="en-US" b="1">
                <a:solidFill>
                  <a:srgbClr val="000000"/>
                </a:solidFill>
                <a:latin typeface="Arial"/>
                <a:ea typeface="Calibri" panose="020F0502020204030204" pitchFamily="34" charset="0"/>
                <a:cs typeface="Calibri"/>
              </a:rPr>
              <a:t> </a:t>
            </a:r>
            <a:r>
              <a:rPr lang="en-US" b="1" err="1">
                <a:solidFill>
                  <a:srgbClr val="000000"/>
                </a:solidFill>
                <a:latin typeface="Arial"/>
                <a:ea typeface="Calibri" panose="020F0502020204030204" pitchFamily="34" charset="0"/>
                <a:cs typeface="Calibri"/>
              </a:rPr>
              <a:t>compradores</a:t>
            </a:r>
            <a:r>
              <a:rPr lang="en-US" b="1">
                <a:solidFill>
                  <a:srgbClr val="000000"/>
                </a:solidFill>
                <a:latin typeface="Arial"/>
                <a:ea typeface="Calibri" panose="020F0502020204030204" pitchFamily="34" charset="0"/>
                <a:cs typeface="Calibri"/>
              </a:rPr>
              <a:t> do </a:t>
            </a:r>
            <a:r>
              <a:rPr lang="en-US" b="1" err="1">
                <a:solidFill>
                  <a:srgbClr val="000000"/>
                </a:solidFill>
                <a:latin typeface="Arial"/>
                <a:ea typeface="Calibri" panose="020F0502020204030204" pitchFamily="34" charset="0"/>
                <a:cs typeface="Calibri"/>
              </a:rPr>
              <a:t>setor</a:t>
            </a:r>
            <a:r>
              <a:rPr lang="en-US" b="1">
                <a:solidFill>
                  <a:srgbClr val="000000"/>
                </a:solidFill>
                <a:latin typeface="Arial"/>
                <a:ea typeface="Calibri" panose="020F0502020204030204" pitchFamily="34" charset="0"/>
                <a:cs typeface="Calibri"/>
              </a:rPr>
              <a:t> privado: </a:t>
            </a:r>
          </a:p>
        </p:txBody>
      </p:sp>
      <p:graphicFrame>
        <p:nvGraphicFramePr>
          <p:cNvPr id="3" name="Diagram 2">
            <a:extLst>
              <a:ext uri="{FF2B5EF4-FFF2-40B4-BE49-F238E27FC236}">
                <a16:creationId xmlns:a16="http://schemas.microsoft.com/office/drawing/2014/main" id="{75C165BF-A64D-B7F4-9B72-02A324D6843E}"/>
              </a:ext>
            </a:extLst>
          </p:cNvPr>
          <p:cNvGraphicFramePr/>
          <p:nvPr>
            <p:extLst>
              <p:ext uri="{D42A27DB-BD31-4B8C-83A1-F6EECF244321}">
                <p14:modId xmlns:p14="http://schemas.microsoft.com/office/powerpoint/2010/main" val="790731232"/>
              </p:ext>
            </p:extLst>
          </p:nvPr>
        </p:nvGraphicFramePr>
        <p:xfrm>
          <a:off x="1630163" y="2104989"/>
          <a:ext cx="6971715" cy="33741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Graphic 13" descr="Cloud outline">
            <a:extLst>
              <a:ext uri="{FF2B5EF4-FFF2-40B4-BE49-F238E27FC236}">
                <a16:creationId xmlns:a16="http://schemas.microsoft.com/office/drawing/2014/main" id="{49752E72-9764-4B2A-5883-855DB754CCA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0961" y="3708581"/>
            <a:ext cx="764885" cy="764885"/>
          </a:xfrm>
          <a:prstGeom prst="rect">
            <a:avLst/>
          </a:prstGeom>
        </p:spPr>
      </p:pic>
      <p:pic>
        <p:nvPicPr>
          <p:cNvPr id="16" name="Graphic 15" descr="Bullseye outline">
            <a:extLst>
              <a:ext uri="{FF2B5EF4-FFF2-40B4-BE49-F238E27FC236}">
                <a16:creationId xmlns:a16="http://schemas.microsoft.com/office/drawing/2014/main" id="{F3DC5616-C387-FC7B-1BA1-00DE0D56303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457200" y="2113005"/>
            <a:ext cx="808279" cy="808279"/>
          </a:xfrm>
          <a:prstGeom prst="rect">
            <a:avLst/>
          </a:prstGeom>
        </p:spPr>
      </p:pic>
      <p:pic>
        <p:nvPicPr>
          <p:cNvPr id="18" name="Graphic 17" descr="Document outline">
            <a:extLst>
              <a:ext uri="{FF2B5EF4-FFF2-40B4-BE49-F238E27FC236}">
                <a16:creationId xmlns:a16="http://schemas.microsoft.com/office/drawing/2014/main" id="{138B324C-EE65-EFBF-25A0-9710F33B79EC}"/>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0702" y="4590107"/>
            <a:ext cx="705144" cy="705144"/>
          </a:xfrm>
          <a:prstGeom prst="rect">
            <a:avLst/>
          </a:prstGeom>
        </p:spPr>
      </p:pic>
      <p:sp>
        <p:nvSpPr>
          <p:cNvPr id="19" name="TextBox 18">
            <a:extLst>
              <a:ext uri="{FF2B5EF4-FFF2-40B4-BE49-F238E27FC236}">
                <a16:creationId xmlns:a16="http://schemas.microsoft.com/office/drawing/2014/main" id="{3959983B-625F-0ACA-E1E8-1B73EA77C576}"/>
              </a:ext>
            </a:extLst>
          </p:cNvPr>
          <p:cNvSpPr txBox="1"/>
          <p:nvPr/>
        </p:nvSpPr>
        <p:spPr>
          <a:xfrm>
            <a:off x="457200" y="3108380"/>
            <a:ext cx="1143004" cy="461665"/>
          </a:xfrm>
          <a:prstGeom prst="rect">
            <a:avLst/>
          </a:prstGeom>
          <a:noFill/>
        </p:spPr>
        <p:txBody>
          <a:bodyPr wrap="square" rtlCol="0">
            <a:spAutoFit/>
          </a:bodyPr>
          <a:lstStyle/>
          <a:p>
            <a:r>
              <a:rPr lang="en-BR" sz="2400">
                <a:latin typeface="Avenir Light" panose="020B0402020203020204" pitchFamily="34" charset="77"/>
              </a:rPr>
              <a:t>2050</a:t>
            </a:r>
            <a:endParaRPr lang="en-BR">
              <a:latin typeface="Avenir Light" panose="020B0402020203020204" pitchFamily="34" charset="77"/>
            </a:endParaRPr>
          </a:p>
        </p:txBody>
      </p:sp>
      <p:pic>
        <p:nvPicPr>
          <p:cNvPr id="2" name="Picture 1">
            <a:extLst>
              <a:ext uri="{FF2B5EF4-FFF2-40B4-BE49-F238E27FC236}">
                <a16:creationId xmlns:a16="http://schemas.microsoft.com/office/drawing/2014/main" id="{B901E2C2-0BDB-4A0F-B4E1-3506296FBD80}"/>
              </a:ext>
            </a:extLst>
          </p:cNvPr>
          <p:cNvPicPr>
            <a:picLocks noChangeAspect="1"/>
          </p:cNvPicPr>
          <p:nvPr/>
        </p:nvPicPr>
        <p:blipFill>
          <a:blip r:embed="rId16"/>
          <a:stretch>
            <a:fillRect/>
          </a:stretch>
        </p:blipFill>
        <p:spPr>
          <a:xfrm>
            <a:off x="8966562" y="2702350"/>
            <a:ext cx="3031818" cy="1618017"/>
          </a:xfrm>
          <a:prstGeom prst="rect">
            <a:avLst/>
          </a:prstGeom>
        </p:spPr>
      </p:pic>
    </p:spTree>
    <p:extLst>
      <p:ext uri="{BB962C8B-B14F-4D97-AF65-F5344CB8AC3E}">
        <p14:creationId xmlns:p14="http://schemas.microsoft.com/office/powerpoint/2010/main" val="8109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A408D06-F7BB-40CA-BEF8-CA65C42A26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84" imgH="384" progId="TCLayout.ActiveDocument.1">
                  <p:embed/>
                </p:oleObj>
              </mc:Choice>
              <mc:Fallback>
                <p:oleObj name="think-cell Slide" r:id="rId12" imgW="384" imgH="384" progId="TCLayout.ActiveDocument.1">
                  <p:embed/>
                  <p:pic>
                    <p:nvPicPr>
                      <p:cNvPr id="6" name="Object 5" hidden="1">
                        <a:extLst>
                          <a:ext uri="{FF2B5EF4-FFF2-40B4-BE49-F238E27FC236}">
                            <a16:creationId xmlns:a16="http://schemas.microsoft.com/office/drawing/2014/main" id="{0A408D06-F7BB-40CA-BEF8-CA65C42A263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55" name="Chart 54">
            <a:extLst>
              <a:ext uri="{FF2B5EF4-FFF2-40B4-BE49-F238E27FC236}">
                <a16:creationId xmlns:a16="http://schemas.microsoft.com/office/drawing/2014/main" id="{428754D2-7103-4298-8C3D-692720283185}"/>
              </a:ext>
            </a:extLst>
          </p:cNvPr>
          <p:cNvGraphicFramePr/>
          <p:nvPr>
            <p:custDataLst>
              <p:tags r:id="rId2"/>
            </p:custDataLst>
          </p:nvPr>
        </p:nvGraphicFramePr>
        <p:xfrm>
          <a:off x="4554537" y="1914636"/>
          <a:ext cx="6303963" cy="3793108"/>
        </p:xfrm>
        <a:graphic>
          <a:graphicData uri="http://schemas.openxmlformats.org/drawingml/2006/chart">
            <c:chart xmlns:c="http://schemas.openxmlformats.org/drawingml/2006/chart" xmlns:r="http://schemas.openxmlformats.org/officeDocument/2006/relationships" r:id="rId14"/>
          </a:graphicData>
        </a:graphic>
      </p:graphicFrame>
      <p:sp>
        <p:nvSpPr>
          <p:cNvPr id="2" name="TextBox 1">
            <a:extLst>
              <a:ext uri="{FF2B5EF4-FFF2-40B4-BE49-F238E27FC236}">
                <a16:creationId xmlns:a16="http://schemas.microsoft.com/office/drawing/2014/main" id="{E5D251C9-818D-4085-BA25-4D223F0361CD}"/>
              </a:ext>
            </a:extLst>
          </p:cNvPr>
          <p:cNvSpPr txBox="1">
            <a:spLocks/>
          </p:cNvSpPr>
          <p:nvPr/>
        </p:nvSpPr>
        <p:spPr>
          <a:xfrm>
            <a:off x="633413" y="1178761"/>
            <a:ext cx="3441699" cy="492443"/>
          </a:xfrm>
          <a:prstGeom prst="rect">
            <a:avLst/>
          </a:prstGeom>
          <a:noFill/>
        </p:spPr>
        <p:txBody>
          <a:bodyPr wrap="square" lIns="0" tIns="0" rIns="0" bIns="0" rtlCol="0" anchor="b" anchorCtr="0">
            <a:spAutoFit/>
          </a:bodyPr>
          <a:lstStyle/>
          <a:p>
            <a:pPr lvl="0">
              <a:defRPr/>
            </a:pPr>
            <a:r>
              <a:rPr lang="en-GB" sz="1600" b="1" err="1">
                <a:solidFill>
                  <a:srgbClr val="000000"/>
                </a:solidFill>
                <a:latin typeface="Century Gothic" panose="020B0502020202020204" pitchFamily="34" charset="0"/>
              </a:rPr>
              <a:t>Exemplo</a:t>
            </a:r>
            <a:r>
              <a:rPr lang="en-GB" sz="1600" b="1">
                <a:solidFill>
                  <a:srgbClr val="000000"/>
                </a:solidFill>
                <a:latin typeface="Century Gothic" panose="020B0502020202020204" pitchFamily="34" charset="0"/>
              </a:rPr>
              <a:t> de </a:t>
            </a:r>
            <a:r>
              <a:rPr lang="en-GB" sz="1600" b="1" err="1">
                <a:solidFill>
                  <a:srgbClr val="000000"/>
                </a:solidFill>
                <a:latin typeface="Century Gothic" panose="020B0502020202020204" pitchFamily="34" charset="0"/>
              </a:rPr>
              <a:t>trajetoria</a:t>
            </a:r>
            <a:r>
              <a:rPr lang="en-GB" sz="1600" b="1">
                <a:solidFill>
                  <a:srgbClr val="000000"/>
                </a:solidFill>
                <a:latin typeface="Century Gothic" panose="020B0502020202020204" pitchFamily="34" charset="0"/>
              </a:rPr>
              <a:t> </a:t>
            </a:r>
            <a:r>
              <a:rPr kumimoji="0" lang="en-GB" sz="1600" b="1" i="0" u="none" strike="noStrike" kern="1200" cap="none" spc="0" normalizeH="0" baseline="0" noProof="0">
                <a:ln>
                  <a:noFill/>
                </a:ln>
                <a:solidFill>
                  <a:srgbClr val="000000"/>
                </a:solidFill>
                <a:effectLst/>
                <a:uLnTx/>
                <a:uFillTx/>
                <a:latin typeface="Century Gothic" panose="020B0502020202020204" pitchFamily="34" charset="0"/>
              </a:rPr>
              <a:t>de um comprador LEAF:</a:t>
            </a:r>
          </a:p>
        </p:txBody>
      </p:sp>
      <p:sp>
        <p:nvSpPr>
          <p:cNvPr id="10" name="TextBox 9">
            <a:extLst>
              <a:ext uri="{FF2B5EF4-FFF2-40B4-BE49-F238E27FC236}">
                <a16:creationId xmlns:a16="http://schemas.microsoft.com/office/drawing/2014/main" id="{465D5E31-3EBB-496A-B82A-B0EFBE48298B}"/>
              </a:ext>
            </a:extLst>
          </p:cNvPr>
          <p:cNvSpPr txBox="1"/>
          <p:nvPr/>
        </p:nvSpPr>
        <p:spPr>
          <a:xfrm>
            <a:off x="1027112" y="1987221"/>
            <a:ext cx="3127036" cy="738664"/>
          </a:xfrm>
          <a:prstGeom prst="rect">
            <a:avLst/>
          </a:prstGeom>
          <a:noFill/>
        </p:spPr>
        <p:txBody>
          <a:bodyPr wrap="square" lIns="0" tIns="0" rIns="0" bIns="0" rtlCol="0">
            <a:spAutoFit/>
          </a:bodyPr>
          <a:lstStyle/>
          <a:p>
            <a:pPr lvl="0">
              <a:defRPr/>
            </a:pPr>
            <a:r>
              <a:rPr lang="pt-BR" sz="1600">
                <a:solidFill>
                  <a:srgbClr val="000000"/>
                </a:solidFill>
                <a:latin typeface="Century Gothic" panose="020B0502020202020204" pitchFamily="34" charset="0"/>
              </a:rPr>
              <a:t>Estabelecer uma meta de redução de emissões e demonstrar o progresso</a:t>
            </a:r>
            <a:endParaRPr kumimoji="0" lang="pt-BR" sz="1600" b="0" i="0" u="none" strike="noStrike" kern="1200" cap="none" spc="0" normalizeH="0" baseline="0">
              <a:ln>
                <a:noFill/>
              </a:ln>
              <a:solidFill>
                <a:srgbClr val="000000"/>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B0C33BC4-487A-4FB0-8BE4-C9870539B243}"/>
              </a:ext>
            </a:extLst>
          </p:cNvPr>
          <p:cNvSpPr txBox="1"/>
          <p:nvPr/>
        </p:nvSpPr>
        <p:spPr>
          <a:xfrm>
            <a:off x="1027112" y="2966496"/>
            <a:ext cx="3127036" cy="1477328"/>
          </a:xfrm>
          <a:prstGeom prst="rect">
            <a:avLst/>
          </a:prstGeom>
          <a:noFill/>
        </p:spPr>
        <p:txBody>
          <a:bodyPr wrap="square" lIns="0" tIns="0" rIns="0" bIns="0" rtlCol="0">
            <a:spAutoFit/>
          </a:bodyPr>
          <a:lstStyle/>
          <a:p>
            <a:pPr lvl="0">
              <a:defRPr/>
            </a:pPr>
            <a:r>
              <a:rPr lang="pt-BR" sz="1600" b="1">
                <a:solidFill>
                  <a:srgbClr val="000000"/>
                </a:solidFill>
                <a:latin typeface="Century Gothic" panose="020B0502020202020204" pitchFamily="34" charset="0"/>
              </a:rPr>
              <a:t>Compensar as emissões não mitigadas, com créditos de redução de emissões LEAF, alcançando neutralidade de carbono no caminho para uma ambição Net Zero</a:t>
            </a:r>
            <a:endParaRPr kumimoji="0" lang="pt-BR" sz="1600" b="0" i="0" u="none" strike="noStrike" kern="1200" cap="none" spc="0" normalizeH="0" baseline="0">
              <a:ln>
                <a:noFill/>
              </a:ln>
              <a:solidFill>
                <a:srgbClr val="000000"/>
              </a:solidFill>
              <a:effectLst/>
              <a:uLnTx/>
              <a:uFillTx/>
              <a:latin typeface="Century Gothic" panose="020B0502020202020204" pitchFamily="34" charset="0"/>
            </a:endParaRPr>
          </a:p>
        </p:txBody>
      </p:sp>
      <p:sp>
        <p:nvSpPr>
          <p:cNvPr id="7" name="Oval 6">
            <a:extLst>
              <a:ext uri="{FF2B5EF4-FFF2-40B4-BE49-F238E27FC236}">
                <a16:creationId xmlns:a16="http://schemas.microsoft.com/office/drawing/2014/main" id="{17BE9CA5-27D2-4B52-AF6E-7101FFEB33FD}"/>
              </a:ext>
            </a:extLst>
          </p:cNvPr>
          <p:cNvSpPr/>
          <p:nvPr/>
        </p:nvSpPr>
        <p:spPr>
          <a:xfrm>
            <a:off x="633413" y="1988675"/>
            <a:ext cx="342899" cy="32432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entury Gothic" panose="020B0502020202020204" pitchFamily="34" charset="0"/>
                <a:cs typeface="Arial"/>
              </a:rPr>
              <a:t>1</a:t>
            </a:r>
          </a:p>
        </p:txBody>
      </p:sp>
      <p:sp>
        <p:nvSpPr>
          <p:cNvPr id="8" name="Oval 7">
            <a:extLst>
              <a:ext uri="{FF2B5EF4-FFF2-40B4-BE49-F238E27FC236}">
                <a16:creationId xmlns:a16="http://schemas.microsoft.com/office/drawing/2014/main" id="{954F6C52-0FE9-4ECC-9BB1-0437D17CE634}"/>
              </a:ext>
            </a:extLst>
          </p:cNvPr>
          <p:cNvSpPr/>
          <p:nvPr/>
        </p:nvSpPr>
        <p:spPr>
          <a:xfrm>
            <a:off x="633413" y="2936943"/>
            <a:ext cx="342899" cy="324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entury Gothic" panose="020B0502020202020204" pitchFamily="34" charset="0"/>
              </a:rPr>
              <a:t>2</a:t>
            </a:r>
          </a:p>
        </p:txBody>
      </p:sp>
      <p:sp>
        <p:nvSpPr>
          <p:cNvPr id="9" name="Oval 8">
            <a:extLst>
              <a:ext uri="{FF2B5EF4-FFF2-40B4-BE49-F238E27FC236}">
                <a16:creationId xmlns:a16="http://schemas.microsoft.com/office/drawing/2014/main" id="{962BC0DA-F492-45F4-93F5-8B792966D85A}"/>
              </a:ext>
            </a:extLst>
          </p:cNvPr>
          <p:cNvSpPr/>
          <p:nvPr/>
        </p:nvSpPr>
        <p:spPr>
          <a:xfrm>
            <a:off x="633413" y="4701309"/>
            <a:ext cx="342899" cy="324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entury Gothic" panose="020B0502020202020204" pitchFamily="34" charset="0"/>
              </a:rPr>
              <a:t>3</a:t>
            </a:r>
          </a:p>
        </p:txBody>
      </p:sp>
      <p:sp>
        <p:nvSpPr>
          <p:cNvPr id="12" name="TextBox 11">
            <a:extLst>
              <a:ext uri="{FF2B5EF4-FFF2-40B4-BE49-F238E27FC236}">
                <a16:creationId xmlns:a16="http://schemas.microsoft.com/office/drawing/2014/main" id="{4A1A9D34-AC51-4BCB-B99A-7E1589A741A2}"/>
              </a:ext>
            </a:extLst>
          </p:cNvPr>
          <p:cNvSpPr txBox="1"/>
          <p:nvPr/>
        </p:nvSpPr>
        <p:spPr>
          <a:xfrm>
            <a:off x="1027112" y="4739600"/>
            <a:ext cx="3127036" cy="738664"/>
          </a:xfrm>
          <a:prstGeom prst="rect">
            <a:avLst/>
          </a:prstGeom>
          <a:noFill/>
        </p:spPr>
        <p:txBody>
          <a:bodyPr wrap="square" lIns="0" tIns="0" rIns="0" bIns="0" rtlCol="0" anchor="t">
            <a:spAutoFit/>
          </a:bodyPr>
          <a:lstStyle/>
          <a:p>
            <a:pPr lvl="0">
              <a:defRPr/>
            </a:pPr>
            <a:r>
              <a:rPr lang="pt-BR" sz="1600">
                <a:solidFill>
                  <a:srgbClr val="000000"/>
                </a:solidFill>
                <a:latin typeface="Century Gothic" panose="020B0502020202020204" pitchFamily="34" charset="0"/>
              </a:rPr>
              <a:t>Neutralizar as emissões residuais, apoiando a remoção de carbono, </a:t>
            </a:r>
            <a:endParaRPr kumimoji="0" lang="pt-BR" sz="1600" i="0" u="none" strike="noStrike" kern="1200" cap="none" spc="0" normalizeH="0" baseline="0">
              <a:ln>
                <a:noFill/>
              </a:ln>
              <a:solidFill>
                <a:srgbClr val="000000"/>
              </a:solidFill>
              <a:effectLst/>
              <a:uLnTx/>
              <a:uFillTx/>
              <a:latin typeface="Century Gothic" panose="020B0502020202020204" pitchFamily="34" charset="0"/>
            </a:endParaRPr>
          </a:p>
        </p:txBody>
      </p:sp>
      <p:cxnSp>
        <p:nvCxnSpPr>
          <p:cNvPr id="25" name="Straight Connector 24">
            <a:extLst>
              <a:ext uri="{FF2B5EF4-FFF2-40B4-BE49-F238E27FC236}">
                <a16:creationId xmlns:a16="http://schemas.microsoft.com/office/drawing/2014/main" id="{CB04B7BE-DF13-4B9F-94A8-491DD7511DD9}"/>
              </a:ext>
            </a:extLst>
          </p:cNvPr>
          <p:cNvCxnSpPr>
            <a:cxnSpLocks/>
          </p:cNvCxnSpPr>
          <p:nvPr/>
        </p:nvCxnSpPr>
        <p:spPr>
          <a:xfrm>
            <a:off x="633413" y="1880249"/>
            <a:ext cx="344169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77C5ED-CEB3-4AF4-AFC9-959169FFF7C3}"/>
              </a:ext>
            </a:extLst>
          </p:cNvPr>
          <p:cNvCxnSpPr>
            <a:cxnSpLocks/>
          </p:cNvCxnSpPr>
          <p:nvPr/>
        </p:nvCxnSpPr>
        <p:spPr>
          <a:xfrm>
            <a:off x="633413" y="2832481"/>
            <a:ext cx="344169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FEF677-FBFD-4242-941A-863438476A76}"/>
              </a:ext>
            </a:extLst>
          </p:cNvPr>
          <p:cNvCxnSpPr>
            <a:cxnSpLocks/>
          </p:cNvCxnSpPr>
          <p:nvPr/>
        </p:nvCxnSpPr>
        <p:spPr>
          <a:xfrm>
            <a:off x="633413" y="4545650"/>
            <a:ext cx="344169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66E2D437-2416-44A8-A81B-92693B698BD6}"/>
              </a:ext>
            </a:extLst>
          </p:cNvPr>
          <p:cNvSpPr/>
          <p:nvPr>
            <p:custDataLst>
              <p:tags r:id="rId3"/>
            </p:custDataLst>
          </p:nvPr>
        </p:nvSpPr>
        <p:spPr bwMode="auto">
          <a:xfrm>
            <a:off x="8460396" y="1796383"/>
            <a:ext cx="165100" cy="201575"/>
          </a:xfrm>
          <a:prstGeom prst="rect">
            <a:avLst/>
          </a:prstGeom>
          <a:solidFill>
            <a:schemeClr val="accent5"/>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F8A9F794-6B8B-4BF3-86CD-BF2B3D1C4F28}"/>
              </a:ext>
            </a:extLst>
          </p:cNvPr>
          <p:cNvSpPr/>
          <p:nvPr>
            <p:custDataLst>
              <p:tags r:id="rId4"/>
            </p:custDataLst>
          </p:nvPr>
        </p:nvSpPr>
        <p:spPr bwMode="auto">
          <a:xfrm>
            <a:off x="8460396" y="1504805"/>
            <a:ext cx="165100" cy="201575"/>
          </a:xfrm>
          <a:prstGeom prst="rect">
            <a:avLst/>
          </a:prstGeom>
          <a:solidFill>
            <a:srgbClr val="D9D9D9"/>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B0621165-6D57-4475-9371-E901B96D910F}"/>
              </a:ext>
            </a:extLst>
          </p:cNvPr>
          <p:cNvSpPr/>
          <p:nvPr>
            <p:custDataLst>
              <p:tags r:id="rId5"/>
            </p:custDataLst>
          </p:nvPr>
        </p:nvSpPr>
        <p:spPr bwMode="auto">
          <a:xfrm>
            <a:off x="10068534" y="1504805"/>
            <a:ext cx="165100" cy="201575"/>
          </a:xfrm>
          <a:prstGeom prst="rect">
            <a:avLst/>
          </a:prstGeom>
          <a:solidFill>
            <a:schemeClr val="accent1"/>
          </a:solidFill>
          <a:ln w="9525"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5B83ACC-AAB5-4F3E-8B53-920FC4B01653}"/>
              </a:ext>
            </a:extLst>
          </p:cNvPr>
          <p:cNvSpPr/>
          <p:nvPr>
            <p:custDataLst>
              <p:tags r:id="rId6"/>
            </p:custDataLst>
          </p:nvPr>
        </p:nvSpPr>
        <p:spPr bwMode="auto">
          <a:xfrm>
            <a:off x="8676296" y="1502868"/>
            <a:ext cx="990600" cy="222897"/>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AE41A020-E6C2-4F82-9867-E002E957DC05}" type="datetime'Gr''''''''o''''''''''s''''''s ''E''m''is''''s''io''ns'''''''''">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Gross Emissions</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D81FBA3-C4B2-4172-AA57-4E9C0D052965}"/>
              </a:ext>
            </a:extLst>
          </p:cNvPr>
          <p:cNvSpPr/>
          <p:nvPr>
            <p:custDataLst>
              <p:tags r:id="rId7"/>
            </p:custDataLst>
          </p:nvPr>
        </p:nvSpPr>
        <p:spPr bwMode="auto">
          <a:xfrm>
            <a:off x="8676296" y="1794445"/>
            <a:ext cx="873125" cy="222897"/>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EC45FE47-DF14-4756-8E28-CCEFB8BBFB99}" type="datetime'''''''N''''''''''''eu''tral''i''''z''a''''''t''ion'''''''">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Neutralization</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FA18B529-7540-4002-81AD-64F2CC248D2B}"/>
              </a:ext>
            </a:extLst>
          </p:cNvPr>
          <p:cNvSpPr/>
          <p:nvPr>
            <p:custDataLst>
              <p:tags r:id="rId8"/>
            </p:custDataLst>
          </p:nvPr>
        </p:nvSpPr>
        <p:spPr bwMode="auto">
          <a:xfrm>
            <a:off x="10284434" y="1502868"/>
            <a:ext cx="896938" cy="222897"/>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26AECA49-B71E-4A89-81CB-B4A4F23A5E3D}" type="datetime'Co''''''''''''''''m''''pe''n''s''a''ti''o''''n'''''''''''">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Compensation</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8C46C6E4-63B8-42F8-91AF-7DDD66FBF7F0}"/>
              </a:ext>
            </a:extLst>
          </p:cNvPr>
          <p:cNvSpPr txBox="1"/>
          <p:nvPr/>
        </p:nvSpPr>
        <p:spPr>
          <a:xfrm>
            <a:off x="4554537" y="1484671"/>
            <a:ext cx="201849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Emissions </a:t>
            </a:r>
            <a:r>
              <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rPr>
              <a:t>(tCO</a:t>
            </a:r>
            <a:r>
              <a:rPr kumimoji="0" lang="en-GB" sz="1600" b="0" i="0" u="none" strike="noStrike" kern="1200" cap="none" spc="0" normalizeH="0" baseline="-25000" noProof="0">
                <a:ln>
                  <a:noFill/>
                </a:ln>
                <a:solidFill>
                  <a:srgbClr val="000000"/>
                </a:solidFill>
                <a:effectLst/>
                <a:uLnTx/>
                <a:uFillTx/>
                <a:latin typeface="Calibri" panose="020F0502020204030204"/>
                <a:ea typeface="+mn-ea"/>
                <a:cs typeface="+mn-cs"/>
              </a:rPr>
              <a:t>2</a:t>
            </a:r>
            <a:r>
              <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rPr>
              <a:t>e)</a:t>
            </a:r>
          </a:p>
        </p:txBody>
      </p:sp>
      <p:sp>
        <p:nvSpPr>
          <p:cNvPr id="482" name="TextBox 481">
            <a:extLst>
              <a:ext uri="{FF2B5EF4-FFF2-40B4-BE49-F238E27FC236}">
                <a16:creationId xmlns:a16="http://schemas.microsoft.com/office/drawing/2014/main" id="{335BA3A5-01DD-4AEB-B1B3-719635450199}"/>
              </a:ext>
            </a:extLst>
          </p:cNvPr>
          <p:cNvSpPr txBox="1"/>
          <p:nvPr/>
        </p:nvSpPr>
        <p:spPr>
          <a:xfrm>
            <a:off x="10839450" y="3642889"/>
            <a:ext cx="960438"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Time</a:t>
            </a:r>
          </a:p>
        </p:txBody>
      </p:sp>
      <p:sp>
        <p:nvSpPr>
          <p:cNvPr id="486" name="Oval 485">
            <a:extLst>
              <a:ext uri="{FF2B5EF4-FFF2-40B4-BE49-F238E27FC236}">
                <a16:creationId xmlns:a16="http://schemas.microsoft.com/office/drawing/2014/main" id="{DBB7E855-6B77-4011-AF41-2EB1F8C32370}"/>
              </a:ext>
            </a:extLst>
          </p:cNvPr>
          <p:cNvSpPr/>
          <p:nvPr/>
        </p:nvSpPr>
        <p:spPr>
          <a:xfrm>
            <a:off x="10319501" y="3750134"/>
            <a:ext cx="139700" cy="1705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E21933E9-D4AF-4B49-9914-85C5FF8BF2D1}"/>
              </a:ext>
            </a:extLst>
          </p:cNvPr>
          <p:cNvCxnSpPr>
            <a:cxnSpLocks/>
          </p:cNvCxnSpPr>
          <p:nvPr/>
        </p:nvCxnSpPr>
        <p:spPr>
          <a:xfrm>
            <a:off x="5022742" y="5616647"/>
            <a:ext cx="0" cy="27329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7232D5E-26C5-4B3A-BA1C-FC717F3F18C3}"/>
              </a:ext>
            </a:extLst>
          </p:cNvPr>
          <p:cNvSpPr txBox="1"/>
          <p:nvPr/>
        </p:nvSpPr>
        <p:spPr>
          <a:xfrm>
            <a:off x="4559191" y="5826630"/>
            <a:ext cx="133202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Base Year</a:t>
            </a:r>
          </a:p>
        </p:txBody>
      </p:sp>
      <p:sp>
        <p:nvSpPr>
          <p:cNvPr id="45" name="TextBox 44">
            <a:extLst>
              <a:ext uri="{FF2B5EF4-FFF2-40B4-BE49-F238E27FC236}">
                <a16:creationId xmlns:a16="http://schemas.microsoft.com/office/drawing/2014/main" id="{BE75B66C-8826-41F6-BB0E-CD3131DE753F}"/>
              </a:ext>
            </a:extLst>
          </p:cNvPr>
          <p:cNvSpPr txBox="1"/>
          <p:nvPr/>
        </p:nvSpPr>
        <p:spPr>
          <a:xfrm>
            <a:off x="9646511" y="5826629"/>
            <a:ext cx="1332019"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Target Year</a:t>
            </a:r>
          </a:p>
        </p:txBody>
      </p:sp>
      <p:cxnSp>
        <p:nvCxnSpPr>
          <p:cNvPr id="46" name="Straight Connector 45">
            <a:extLst>
              <a:ext uri="{FF2B5EF4-FFF2-40B4-BE49-F238E27FC236}">
                <a16:creationId xmlns:a16="http://schemas.microsoft.com/office/drawing/2014/main" id="{72A4D9C9-A937-46B1-94EF-904EDEAB51E2}"/>
              </a:ext>
            </a:extLst>
          </p:cNvPr>
          <p:cNvCxnSpPr>
            <a:cxnSpLocks/>
          </p:cNvCxnSpPr>
          <p:nvPr/>
        </p:nvCxnSpPr>
        <p:spPr>
          <a:xfrm>
            <a:off x="10391522" y="4052499"/>
            <a:ext cx="0" cy="183743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AA0787A-AEBF-486E-97E6-206AB1597CCD}"/>
              </a:ext>
            </a:extLst>
          </p:cNvPr>
          <p:cNvSpPr/>
          <p:nvPr/>
        </p:nvSpPr>
        <p:spPr>
          <a:xfrm>
            <a:off x="10106025" y="1852743"/>
            <a:ext cx="139700" cy="1705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2EACD6E-EDFB-48F5-A502-0FFF664C42AF}"/>
              </a:ext>
            </a:extLst>
          </p:cNvPr>
          <p:cNvSpPr/>
          <p:nvPr>
            <p:custDataLst>
              <p:tags r:id="rId9"/>
            </p:custDataLst>
          </p:nvPr>
        </p:nvSpPr>
        <p:spPr bwMode="auto">
          <a:xfrm>
            <a:off x="10306843" y="1822571"/>
            <a:ext cx="896938" cy="222897"/>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a:ea typeface="+mn-ea"/>
                <a:cs typeface="+mn-cs"/>
              </a:rPr>
              <a:t>Net zero</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Title 2">
            <a:extLst>
              <a:ext uri="{FF2B5EF4-FFF2-40B4-BE49-F238E27FC236}">
                <a16:creationId xmlns:a16="http://schemas.microsoft.com/office/drawing/2014/main" id="{885E85CE-6B65-4D1C-815C-8FD5A1834873}"/>
              </a:ext>
            </a:extLst>
          </p:cNvPr>
          <p:cNvSpPr txBox="1">
            <a:spLocks/>
          </p:cNvSpPr>
          <p:nvPr/>
        </p:nvSpPr>
        <p:spPr>
          <a:xfrm>
            <a:off x="587198" y="394272"/>
            <a:ext cx="11347450" cy="360099"/>
          </a:xfrm>
          <a:prstGeom prst="rect">
            <a:avLst/>
          </a:prstGeom>
          <a:noFill/>
          <a:ln>
            <a:noFill/>
          </a:ln>
        </p:spPr>
        <p:txBody>
          <a:bodyPr spcFirstLastPara="1" vert="horz" wrap="square" lIns="0" tIns="0" rIns="0" bIns="0" anchor="t" anchorCtr="0">
            <a:noAutofit/>
          </a:bodyPr>
          <a:lstStyle>
            <a:lvl1pPr marR="0" lvl="0" algn="l" defTabSz="914400" rtl="0" eaLnBrk="1" latinLnBrk="0" hangingPunct="1">
              <a:lnSpc>
                <a:spcPct val="90000"/>
              </a:lnSpc>
              <a:spcBef>
                <a:spcPts val="0"/>
              </a:spcBef>
              <a:spcAft>
                <a:spcPts val="0"/>
              </a:spcAft>
              <a:buClr>
                <a:schemeClr val="dk2"/>
              </a:buClr>
              <a:buSzPts val="4000"/>
              <a:buFont typeface="Century Gothic"/>
              <a:buNone/>
              <a:defRPr sz="4000" b="1" i="0" u="none" strike="noStrike" kern="1200"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lvl="0">
              <a:buClr>
                <a:srgbClr val="171400"/>
              </a:buClr>
              <a:defRPr/>
            </a:pPr>
            <a:r>
              <a:rPr lang="pt-BR" sz="2000">
                <a:solidFill>
                  <a:schemeClr val="accent1"/>
                </a:solidFill>
                <a:latin typeface="Century Gothic" panose="020B0502020202020204" pitchFamily="34" charset="0"/>
                <a:cs typeface="Arial" panose="020B0604020202020204" pitchFamily="34" charset="0"/>
              </a:rPr>
              <a:t>O LEAF permite um caminho para o "net zero", apoiando </a:t>
            </a:r>
            <a:r>
              <a:rPr lang="pt-BR" sz="2000" u="sng">
                <a:solidFill>
                  <a:schemeClr val="accent1"/>
                </a:solidFill>
                <a:latin typeface="Century Gothic" panose="020B0502020202020204" pitchFamily="34" charset="0"/>
                <a:cs typeface="Arial" panose="020B0604020202020204" pitchFamily="34" charset="0"/>
              </a:rPr>
              <a:t>com integridade </a:t>
            </a:r>
            <a:r>
              <a:rPr lang="pt-BR" sz="2000">
                <a:solidFill>
                  <a:schemeClr val="accent1"/>
                </a:solidFill>
                <a:latin typeface="Century Gothic" panose="020B0502020202020204" pitchFamily="34" charset="0"/>
                <a:cs typeface="Arial" panose="020B0604020202020204" pitchFamily="34" charset="0"/>
              </a:rPr>
              <a:t>e </a:t>
            </a:r>
            <a:r>
              <a:rPr lang="pt-BR" sz="2000" u="sng">
                <a:solidFill>
                  <a:schemeClr val="accent1"/>
                </a:solidFill>
                <a:latin typeface="Century Gothic" panose="020B0502020202020204" pitchFamily="34" charset="0"/>
                <a:cs typeface="Arial" panose="020B0604020202020204" pitchFamily="34" charset="0"/>
              </a:rPr>
              <a:t>em larga escala</a:t>
            </a:r>
            <a:r>
              <a:rPr lang="pt-BR" sz="2000">
                <a:solidFill>
                  <a:schemeClr val="accent1"/>
                </a:solidFill>
                <a:latin typeface="Century Gothic" panose="020B0502020202020204" pitchFamily="34" charset="0"/>
                <a:cs typeface="Arial" panose="020B0604020202020204" pitchFamily="34" charset="0"/>
              </a:rPr>
              <a:t> a compensação de emissões </a:t>
            </a:r>
            <a:r>
              <a:rPr lang="pt-BR" sz="2000" u="sng">
                <a:solidFill>
                  <a:schemeClr val="accent1"/>
                </a:solidFill>
                <a:latin typeface="Century Gothic" panose="020B0502020202020204" pitchFamily="34" charset="0"/>
                <a:cs typeface="Arial" panose="020B0604020202020204" pitchFamily="34" charset="0"/>
              </a:rPr>
              <a:t>não mitigadas</a:t>
            </a:r>
            <a:endParaRPr kumimoji="0" lang="pt-BR" sz="2000" b="1" i="0" u="sng" strike="noStrike" kern="1200" cap="none" spc="0" normalizeH="0" baseline="0">
              <a:ln>
                <a:noFill/>
              </a:ln>
              <a:solidFill>
                <a:schemeClr val="accent1"/>
              </a:solidFill>
              <a:effectLst/>
              <a:uLnTx/>
              <a:uFillTx/>
              <a:latin typeface="Century Gothic" panose="020B0502020202020204" pitchFamily="34" charset="0"/>
              <a:cs typeface="Arial" panose="020B0604020202020204" pitchFamily="34" charset="0"/>
              <a:sym typeface="Century Gothic"/>
            </a:endParaRPr>
          </a:p>
        </p:txBody>
      </p:sp>
      <p:sp>
        <p:nvSpPr>
          <p:cNvPr id="37" name="TextBox 36">
            <a:extLst>
              <a:ext uri="{FF2B5EF4-FFF2-40B4-BE49-F238E27FC236}">
                <a16:creationId xmlns:a16="http://schemas.microsoft.com/office/drawing/2014/main" id="{7F784017-C5A3-4BF9-9914-1E7CCD6D4DF4}"/>
              </a:ext>
            </a:extLst>
          </p:cNvPr>
          <p:cNvSpPr txBox="1">
            <a:spLocks/>
          </p:cNvSpPr>
          <p:nvPr/>
        </p:nvSpPr>
        <p:spPr>
          <a:xfrm>
            <a:off x="317500" y="6596396"/>
            <a:ext cx="10111317"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rPr>
              <a:t>Source: </a:t>
            </a:r>
            <a:r>
              <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rPr>
              <a:t>Foundations for Science-Based Net-Zero Target Setting in the Corporate Sector, SBTi, 2020</a:t>
            </a:r>
            <a:endParaRPr kumimoji="0" lang="en-GB"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0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animBg="1"/>
      <p:bldP spid="8" grpId="0" animBg="1"/>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890DE-4E67-1C44-5581-E9625702359C}"/>
              </a:ext>
            </a:extLst>
          </p:cNvPr>
          <p:cNvSpPr>
            <a:spLocks noGrp="1"/>
          </p:cNvSpPr>
          <p:nvPr>
            <p:ph type="title"/>
          </p:nvPr>
        </p:nvSpPr>
        <p:spPr>
          <a:xfrm>
            <a:off x="866125" y="377829"/>
            <a:ext cx="10515600" cy="803816"/>
          </a:xfrm>
        </p:spPr>
        <p:txBody>
          <a:bodyPr>
            <a:normAutofit/>
          </a:bodyPr>
          <a:lstStyle/>
          <a:p>
            <a:r>
              <a:rPr lang="en-BR" sz="2800">
                <a:solidFill>
                  <a:schemeClr val="accent1"/>
                </a:solidFill>
              </a:rPr>
              <a:t>Linha de tempo da transação com o LEAF</a:t>
            </a:r>
          </a:p>
        </p:txBody>
      </p:sp>
      <p:sp>
        <p:nvSpPr>
          <p:cNvPr id="4" name="Slide Number Placeholder 3">
            <a:extLst>
              <a:ext uri="{FF2B5EF4-FFF2-40B4-BE49-F238E27FC236}">
                <a16:creationId xmlns:a16="http://schemas.microsoft.com/office/drawing/2014/main" id="{765BA068-A074-6F07-A49B-48B4C6FF0D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Text Placeholder 2">
            <a:extLst>
              <a:ext uri="{FF2B5EF4-FFF2-40B4-BE49-F238E27FC236}">
                <a16:creationId xmlns:a16="http://schemas.microsoft.com/office/drawing/2014/main" id="{64C1A958-D469-48B0-A34B-60FE44C86107}"/>
              </a:ext>
            </a:extLst>
          </p:cNvPr>
          <p:cNvSpPr txBox="1">
            <a:spLocks/>
          </p:cNvSpPr>
          <p:nvPr/>
        </p:nvSpPr>
        <p:spPr>
          <a:xfrm>
            <a:off x="672545" y="3929761"/>
            <a:ext cx="3198095" cy="31924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r>
              <a:rPr lang="fr-CH" kern="0"/>
              <a:t>ART-TREES Timeline</a:t>
            </a:r>
            <a:endParaRPr lang="en-US" kern="0"/>
          </a:p>
        </p:txBody>
      </p:sp>
      <p:sp>
        <p:nvSpPr>
          <p:cNvPr id="6" name="Rounded Rectangle 1">
            <a:extLst>
              <a:ext uri="{FF2B5EF4-FFF2-40B4-BE49-F238E27FC236}">
                <a16:creationId xmlns:a16="http://schemas.microsoft.com/office/drawing/2014/main" id="{F6D41BC9-134D-66E8-0D44-33669B58C30A}"/>
              </a:ext>
            </a:extLst>
          </p:cNvPr>
          <p:cNvSpPr/>
          <p:nvPr/>
        </p:nvSpPr>
        <p:spPr>
          <a:xfrm>
            <a:off x="872213" y="4607943"/>
            <a:ext cx="10643658" cy="574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7" name="Oval 6">
            <a:extLst>
              <a:ext uri="{FF2B5EF4-FFF2-40B4-BE49-F238E27FC236}">
                <a16:creationId xmlns:a16="http://schemas.microsoft.com/office/drawing/2014/main" id="{8160BAC0-568D-FF1F-2D49-92B102F8CB70}"/>
              </a:ext>
            </a:extLst>
          </p:cNvPr>
          <p:cNvSpPr/>
          <p:nvPr/>
        </p:nvSpPr>
        <p:spPr>
          <a:xfrm flipH="1">
            <a:off x="1235821" y="4551931"/>
            <a:ext cx="269610" cy="156098"/>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8" name="Oval 7">
            <a:extLst>
              <a:ext uri="{FF2B5EF4-FFF2-40B4-BE49-F238E27FC236}">
                <a16:creationId xmlns:a16="http://schemas.microsoft.com/office/drawing/2014/main" id="{FBEC61C9-EC84-867F-59B4-4DB0E4EB4D27}"/>
              </a:ext>
            </a:extLst>
          </p:cNvPr>
          <p:cNvSpPr/>
          <p:nvPr/>
        </p:nvSpPr>
        <p:spPr>
          <a:xfrm flipH="1">
            <a:off x="7611838" y="4573569"/>
            <a:ext cx="269610" cy="156098"/>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9" name="Oval 8">
            <a:extLst>
              <a:ext uri="{FF2B5EF4-FFF2-40B4-BE49-F238E27FC236}">
                <a16:creationId xmlns:a16="http://schemas.microsoft.com/office/drawing/2014/main" id="{111B0CE9-8B92-5532-3169-9F52D7381B9C}"/>
              </a:ext>
            </a:extLst>
          </p:cNvPr>
          <p:cNvSpPr/>
          <p:nvPr/>
        </p:nvSpPr>
        <p:spPr>
          <a:xfrm flipH="1">
            <a:off x="10687316" y="4551931"/>
            <a:ext cx="269610" cy="156098"/>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1" name="Oval 10">
            <a:extLst>
              <a:ext uri="{FF2B5EF4-FFF2-40B4-BE49-F238E27FC236}">
                <a16:creationId xmlns:a16="http://schemas.microsoft.com/office/drawing/2014/main" id="{856DE58C-1B82-B641-C651-D418E45E6A87}"/>
              </a:ext>
            </a:extLst>
          </p:cNvPr>
          <p:cNvSpPr/>
          <p:nvPr/>
        </p:nvSpPr>
        <p:spPr>
          <a:xfrm rot="10800000" flipH="1">
            <a:off x="9264021" y="4551931"/>
            <a:ext cx="269610" cy="156098"/>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12" name="Rectangle 11">
            <a:extLst>
              <a:ext uri="{FF2B5EF4-FFF2-40B4-BE49-F238E27FC236}">
                <a16:creationId xmlns:a16="http://schemas.microsoft.com/office/drawing/2014/main" id="{37F0749B-2EEA-9A07-D84E-4CB69F9FBB94}"/>
              </a:ext>
            </a:extLst>
          </p:cNvPr>
          <p:cNvSpPr/>
          <p:nvPr/>
        </p:nvSpPr>
        <p:spPr>
          <a:xfrm>
            <a:off x="936051" y="4940547"/>
            <a:ext cx="1020898" cy="1073806"/>
          </a:xfrm>
          <a:prstGeom prst="rect">
            <a:avLst/>
          </a:prstGeom>
          <a:solidFill>
            <a:schemeClr val="bg1"/>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a:solidFill>
                  <a:schemeClr val="tx1">
                    <a:lumMod val="65000"/>
                    <a:lumOff val="35000"/>
                  </a:schemeClr>
                </a:solidFill>
              </a:rPr>
              <a:t>ART Concept Note</a:t>
            </a:r>
            <a:endParaRPr lang="en-US" sz="1400">
              <a:solidFill>
                <a:schemeClr val="tx1">
                  <a:lumMod val="65000"/>
                  <a:lumOff val="35000"/>
                </a:schemeClr>
              </a:solidFill>
            </a:endParaRPr>
          </a:p>
        </p:txBody>
      </p:sp>
      <p:sp>
        <p:nvSpPr>
          <p:cNvPr id="13" name="TextBox 1867">
            <a:extLst>
              <a:ext uri="{FF2B5EF4-FFF2-40B4-BE49-F238E27FC236}">
                <a16:creationId xmlns:a16="http://schemas.microsoft.com/office/drawing/2014/main" id="{EE372F6B-31A9-39DF-6E75-88B40B517AB2}"/>
              </a:ext>
            </a:extLst>
          </p:cNvPr>
          <p:cNvSpPr txBox="1"/>
          <p:nvPr/>
        </p:nvSpPr>
        <p:spPr>
          <a:xfrm>
            <a:off x="7377372" y="5455745"/>
            <a:ext cx="1610172" cy="18357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a:solidFill>
                  <a:schemeClr val="bg1"/>
                </a:solidFill>
                <a:cs typeface="Arial" pitchFamily="34" charset="0"/>
              </a:rPr>
              <a:t>Your Text  Here</a:t>
            </a:r>
            <a:endParaRPr lang="ko-KR" altLang="en-US" sz="1400" b="1">
              <a:solidFill>
                <a:schemeClr val="bg1"/>
              </a:solidFill>
              <a:cs typeface="Arial" pitchFamily="34" charset="0"/>
            </a:endParaRPr>
          </a:p>
        </p:txBody>
      </p:sp>
      <p:sp>
        <p:nvSpPr>
          <p:cNvPr id="14" name="TextBox 1870">
            <a:extLst>
              <a:ext uri="{FF2B5EF4-FFF2-40B4-BE49-F238E27FC236}">
                <a16:creationId xmlns:a16="http://schemas.microsoft.com/office/drawing/2014/main" id="{549367A6-6D66-0FF3-5C26-16EBA12AB6AB}"/>
              </a:ext>
            </a:extLst>
          </p:cNvPr>
          <p:cNvSpPr txBox="1"/>
          <p:nvPr/>
        </p:nvSpPr>
        <p:spPr>
          <a:xfrm>
            <a:off x="9222263" y="5175814"/>
            <a:ext cx="1610172"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a:solidFill>
                  <a:schemeClr val="bg1"/>
                </a:solidFill>
                <a:cs typeface="Arial" pitchFamily="34" charset="0"/>
              </a:rPr>
              <a:t>Your Text  Here</a:t>
            </a:r>
            <a:endParaRPr lang="ko-KR" altLang="en-US" sz="1400" b="1">
              <a:solidFill>
                <a:schemeClr val="bg1"/>
              </a:solidFill>
              <a:cs typeface="Arial" pitchFamily="34" charset="0"/>
            </a:endParaRPr>
          </a:p>
        </p:txBody>
      </p:sp>
      <p:sp>
        <p:nvSpPr>
          <p:cNvPr id="20" name="Rectangle 19">
            <a:extLst>
              <a:ext uri="{FF2B5EF4-FFF2-40B4-BE49-F238E27FC236}">
                <a16:creationId xmlns:a16="http://schemas.microsoft.com/office/drawing/2014/main" id="{4F5E8A50-F1B9-3AAD-21F4-44246587004B}"/>
              </a:ext>
            </a:extLst>
          </p:cNvPr>
          <p:cNvSpPr/>
          <p:nvPr/>
        </p:nvSpPr>
        <p:spPr>
          <a:xfrm>
            <a:off x="3326417" y="4883555"/>
            <a:ext cx="1046704" cy="10738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lumMod val="65000"/>
                    <a:lumOff val="35000"/>
                  </a:schemeClr>
                </a:solidFill>
              </a:rPr>
              <a:t>VVB Selection</a:t>
            </a:r>
          </a:p>
        </p:txBody>
      </p:sp>
      <p:sp>
        <p:nvSpPr>
          <p:cNvPr id="21" name="TextBox 20">
            <a:extLst>
              <a:ext uri="{FF2B5EF4-FFF2-40B4-BE49-F238E27FC236}">
                <a16:creationId xmlns:a16="http://schemas.microsoft.com/office/drawing/2014/main" id="{6A1F8A57-4655-6A23-2AC3-A423C1CB5A39}"/>
              </a:ext>
            </a:extLst>
          </p:cNvPr>
          <p:cNvSpPr txBox="1"/>
          <p:nvPr/>
        </p:nvSpPr>
        <p:spPr>
          <a:xfrm>
            <a:off x="5334568" y="4008259"/>
            <a:ext cx="2277270" cy="584775"/>
          </a:xfrm>
          <a:prstGeom prst="rect">
            <a:avLst/>
          </a:prstGeom>
          <a:noFill/>
        </p:spPr>
        <p:txBody>
          <a:bodyPr wrap="square">
            <a:spAutoFit/>
          </a:bodyPr>
          <a:lstStyle/>
          <a:p>
            <a:pPr algn="ctr"/>
            <a:r>
              <a:rPr lang="en-US" sz="1600" i="1">
                <a:solidFill>
                  <a:schemeClr val="accent5"/>
                </a:solidFill>
              </a:rPr>
              <a:t>Validation and Verification (9-12 m) </a:t>
            </a:r>
          </a:p>
        </p:txBody>
      </p:sp>
      <p:sp>
        <p:nvSpPr>
          <p:cNvPr id="22" name="Rectangle 21">
            <a:extLst>
              <a:ext uri="{FF2B5EF4-FFF2-40B4-BE49-F238E27FC236}">
                <a16:creationId xmlns:a16="http://schemas.microsoft.com/office/drawing/2014/main" id="{8A8D9D1D-F65B-8347-5139-B452B1A49968}"/>
              </a:ext>
            </a:extLst>
          </p:cNvPr>
          <p:cNvSpPr/>
          <p:nvPr/>
        </p:nvSpPr>
        <p:spPr>
          <a:xfrm>
            <a:off x="6738412" y="4909899"/>
            <a:ext cx="1975339" cy="113510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lumMod val="65000"/>
                    <a:lumOff val="35000"/>
                  </a:schemeClr>
                </a:solidFill>
              </a:rPr>
              <a:t>Validation and Verification Report (VVR); Verification Statement (VS)</a:t>
            </a:r>
          </a:p>
        </p:txBody>
      </p:sp>
      <p:sp>
        <p:nvSpPr>
          <p:cNvPr id="23" name="Rectangle 22">
            <a:extLst>
              <a:ext uri="{FF2B5EF4-FFF2-40B4-BE49-F238E27FC236}">
                <a16:creationId xmlns:a16="http://schemas.microsoft.com/office/drawing/2014/main" id="{FC06C60F-0221-1BA3-71CF-B95A1C4637A4}"/>
              </a:ext>
            </a:extLst>
          </p:cNvPr>
          <p:cNvSpPr/>
          <p:nvPr/>
        </p:nvSpPr>
        <p:spPr>
          <a:xfrm>
            <a:off x="8899903" y="4921109"/>
            <a:ext cx="1213554" cy="113510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lumMod val="65000"/>
                    <a:lumOff val="35000"/>
                  </a:schemeClr>
                </a:solidFill>
              </a:rPr>
              <a:t>Validation and Verification completed </a:t>
            </a:r>
          </a:p>
        </p:txBody>
      </p:sp>
      <p:sp>
        <p:nvSpPr>
          <p:cNvPr id="24" name="Rectangle 23">
            <a:extLst>
              <a:ext uri="{FF2B5EF4-FFF2-40B4-BE49-F238E27FC236}">
                <a16:creationId xmlns:a16="http://schemas.microsoft.com/office/drawing/2014/main" id="{ECD15812-E021-6F15-469B-2629F2B58064}"/>
              </a:ext>
            </a:extLst>
          </p:cNvPr>
          <p:cNvSpPr/>
          <p:nvPr/>
        </p:nvSpPr>
        <p:spPr>
          <a:xfrm>
            <a:off x="10392812" y="4909899"/>
            <a:ext cx="1046400" cy="114182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lumMod val="65000"/>
                    <a:lumOff val="35000"/>
                  </a:schemeClr>
                </a:solidFill>
              </a:rPr>
              <a:t>Earliest issuance of credits</a:t>
            </a:r>
          </a:p>
        </p:txBody>
      </p:sp>
      <p:sp>
        <p:nvSpPr>
          <p:cNvPr id="25" name="TextBox 24">
            <a:extLst>
              <a:ext uri="{FF2B5EF4-FFF2-40B4-BE49-F238E27FC236}">
                <a16:creationId xmlns:a16="http://schemas.microsoft.com/office/drawing/2014/main" id="{159582D1-9D75-443A-7C19-0B9BA9D66431}"/>
              </a:ext>
            </a:extLst>
          </p:cNvPr>
          <p:cNvSpPr txBox="1"/>
          <p:nvPr/>
        </p:nvSpPr>
        <p:spPr>
          <a:xfrm>
            <a:off x="8266407" y="4213076"/>
            <a:ext cx="2360097" cy="338554"/>
          </a:xfrm>
          <a:prstGeom prst="rect">
            <a:avLst/>
          </a:prstGeom>
          <a:noFill/>
        </p:spPr>
        <p:txBody>
          <a:bodyPr wrap="square">
            <a:spAutoFit/>
          </a:bodyPr>
          <a:lstStyle/>
          <a:p>
            <a:pPr algn="ctr"/>
            <a:r>
              <a:rPr lang="en-US" sz="1600" i="1">
                <a:solidFill>
                  <a:schemeClr val="accent5"/>
                </a:solidFill>
              </a:rPr>
              <a:t>Review period </a:t>
            </a:r>
            <a:r>
              <a:rPr lang="fr-CH" sz="1600" i="1">
                <a:solidFill>
                  <a:schemeClr val="accent5"/>
                </a:solidFill>
              </a:rPr>
              <a:t>(4-8 m)</a:t>
            </a:r>
          </a:p>
        </p:txBody>
      </p:sp>
      <p:sp>
        <p:nvSpPr>
          <p:cNvPr id="26" name="Oval 25">
            <a:extLst>
              <a:ext uri="{FF2B5EF4-FFF2-40B4-BE49-F238E27FC236}">
                <a16:creationId xmlns:a16="http://schemas.microsoft.com/office/drawing/2014/main" id="{EEE77F6F-3304-D737-62F9-069628CE6E72}"/>
              </a:ext>
            </a:extLst>
          </p:cNvPr>
          <p:cNvSpPr/>
          <p:nvPr/>
        </p:nvSpPr>
        <p:spPr>
          <a:xfrm rot="10800000" flipH="1">
            <a:off x="4168236" y="4558639"/>
            <a:ext cx="269610" cy="156098"/>
          </a:xfrm>
          <a:prstGeom prst="ellipse">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28" name="Rectangle 27">
            <a:extLst>
              <a:ext uri="{FF2B5EF4-FFF2-40B4-BE49-F238E27FC236}">
                <a16:creationId xmlns:a16="http://schemas.microsoft.com/office/drawing/2014/main" id="{1BF765E6-A0A5-C984-0604-CE24B91516AC}"/>
              </a:ext>
            </a:extLst>
          </p:cNvPr>
          <p:cNvSpPr/>
          <p:nvPr/>
        </p:nvSpPr>
        <p:spPr>
          <a:xfrm>
            <a:off x="4330823" y="4883555"/>
            <a:ext cx="1800812" cy="10738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a:solidFill>
                  <a:schemeClr val="tx1">
                    <a:lumMod val="65000"/>
                    <a:lumOff val="35000"/>
                  </a:schemeClr>
                </a:solidFill>
              </a:rPr>
              <a:t>TREES Registration Document (TRD) &amp; Monitoring Report (TMR)</a:t>
            </a:r>
          </a:p>
        </p:txBody>
      </p:sp>
      <p:cxnSp>
        <p:nvCxnSpPr>
          <p:cNvPr id="29" name="Straight Arrow Connector 28">
            <a:extLst>
              <a:ext uri="{FF2B5EF4-FFF2-40B4-BE49-F238E27FC236}">
                <a16:creationId xmlns:a16="http://schemas.microsoft.com/office/drawing/2014/main" id="{E0E624AD-104B-05DE-9111-091254EEFA5E}"/>
              </a:ext>
            </a:extLst>
          </p:cNvPr>
          <p:cNvCxnSpPr>
            <a:cxnSpLocks/>
          </p:cNvCxnSpPr>
          <p:nvPr/>
        </p:nvCxnSpPr>
        <p:spPr>
          <a:xfrm>
            <a:off x="10420892" y="4391876"/>
            <a:ext cx="378867"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30" name="Straight Arrow Connector 29">
            <a:extLst>
              <a:ext uri="{FF2B5EF4-FFF2-40B4-BE49-F238E27FC236}">
                <a16:creationId xmlns:a16="http://schemas.microsoft.com/office/drawing/2014/main" id="{190A36B6-3DA5-E6F9-D932-7A1E4CC8EA79}"/>
              </a:ext>
            </a:extLst>
          </p:cNvPr>
          <p:cNvCxnSpPr>
            <a:cxnSpLocks/>
          </p:cNvCxnSpPr>
          <p:nvPr/>
        </p:nvCxnSpPr>
        <p:spPr>
          <a:xfrm flipH="1">
            <a:off x="7817358" y="4400265"/>
            <a:ext cx="582922"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31" name="Straight Arrow Connector 30">
            <a:extLst>
              <a:ext uri="{FF2B5EF4-FFF2-40B4-BE49-F238E27FC236}">
                <a16:creationId xmlns:a16="http://schemas.microsoft.com/office/drawing/2014/main" id="{26FAB601-4CF7-204C-D27B-5FBF7271807B}"/>
              </a:ext>
            </a:extLst>
          </p:cNvPr>
          <p:cNvCxnSpPr>
            <a:cxnSpLocks/>
          </p:cNvCxnSpPr>
          <p:nvPr/>
        </p:nvCxnSpPr>
        <p:spPr>
          <a:xfrm flipH="1" flipV="1">
            <a:off x="5161558" y="4391876"/>
            <a:ext cx="326784" cy="1451"/>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32" name="Straight Arrow Connector 31">
            <a:extLst>
              <a:ext uri="{FF2B5EF4-FFF2-40B4-BE49-F238E27FC236}">
                <a16:creationId xmlns:a16="http://schemas.microsoft.com/office/drawing/2014/main" id="{3535107F-6DA5-B7FD-484A-58D506A11F6A}"/>
              </a:ext>
            </a:extLst>
          </p:cNvPr>
          <p:cNvCxnSpPr>
            <a:cxnSpLocks/>
          </p:cNvCxnSpPr>
          <p:nvPr/>
        </p:nvCxnSpPr>
        <p:spPr>
          <a:xfrm>
            <a:off x="7466636" y="4400265"/>
            <a:ext cx="237039"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33" name="TextBox 32">
            <a:extLst>
              <a:ext uri="{FF2B5EF4-FFF2-40B4-BE49-F238E27FC236}">
                <a16:creationId xmlns:a16="http://schemas.microsoft.com/office/drawing/2014/main" id="{AB8DA300-622C-3705-59F3-6965C57367FB}"/>
              </a:ext>
            </a:extLst>
          </p:cNvPr>
          <p:cNvSpPr txBox="1"/>
          <p:nvPr/>
        </p:nvSpPr>
        <p:spPr>
          <a:xfrm>
            <a:off x="2013630" y="4255947"/>
            <a:ext cx="2108031" cy="338554"/>
          </a:xfrm>
          <a:prstGeom prst="rect">
            <a:avLst/>
          </a:prstGeom>
          <a:noFill/>
        </p:spPr>
        <p:txBody>
          <a:bodyPr wrap="square">
            <a:spAutoFit/>
          </a:bodyPr>
          <a:lstStyle/>
          <a:p>
            <a:pPr algn="ctr"/>
            <a:r>
              <a:rPr lang="en-US" sz="1600" i="1">
                <a:solidFill>
                  <a:schemeClr val="accent5"/>
                </a:solidFill>
              </a:rPr>
              <a:t>Preparation (4-12 m) </a:t>
            </a:r>
          </a:p>
        </p:txBody>
      </p:sp>
      <p:cxnSp>
        <p:nvCxnSpPr>
          <p:cNvPr id="34" name="Straight Arrow Connector 33">
            <a:extLst>
              <a:ext uri="{FF2B5EF4-FFF2-40B4-BE49-F238E27FC236}">
                <a16:creationId xmlns:a16="http://schemas.microsoft.com/office/drawing/2014/main" id="{24FFC673-24B0-8F3F-B0E3-04B8083C322C}"/>
              </a:ext>
            </a:extLst>
          </p:cNvPr>
          <p:cNvCxnSpPr>
            <a:cxnSpLocks/>
            <a:stCxn id="33" idx="1"/>
          </p:cNvCxnSpPr>
          <p:nvPr/>
        </p:nvCxnSpPr>
        <p:spPr>
          <a:xfrm flipH="1">
            <a:off x="1550099" y="4425224"/>
            <a:ext cx="463531" cy="6497"/>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0F775C0C-4888-747A-8B04-8E76E17C9EF5}"/>
              </a:ext>
            </a:extLst>
          </p:cNvPr>
          <p:cNvCxnSpPr>
            <a:cxnSpLocks/>
          </p:cNvCxnSpPr>
          <p:nvPr/>
        </p:nvCxnSpPr>
        <p:spPr>
          <a:xfrm>
            <a:off x="4051199" y="4402809"/>
            <a:ext cx="628800"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36" name="Text Placeholder 2">
            <a:extLst>
              <a:ext uri="{FF2B5EF4-FFF2-40B4-BE49-F238E27FC236}">
                <a16:creationId xmlns:a16="http://schemas.microsoft.com/office/drawing/2014/main" id="{43548ECE-A2BF-2DBE-CDC8-9E21EE543E13}"/>
              </a:ext>
            </a:extLst>
          </p:cNvPr>
          <p:cNvSpPr txBox="1">
            <a:spLocks/>
          </p:cNvSpPr>
          <p:nvPr/>
        </p:nvSpPr>
        <p:spPr>
          <a:xfrm>
            <a:off x="716208" y="1197630"/>
            <a:ext cx="3452028" cy="36512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r>
              <a:rPr lang="fr-CH" kern="0"/>
              <a:t>LEAF Timeline</a:t>
            </a:r>
            <a:endParaRPr lang="en-US" kern="0"/>
          </a:p>
        </p:txBody>
      </p:sp>
      <p:sp>
        <p:nvSpPr>
          <p:cNvPr id="37" name="Rounded Rectangle 1">
            <a:extLst>
              <a:ext uri="{FF2B5EF4-FFF2-40B4-BE49-F238E27FC236}">
                <a16:creationId xmlns:a16="http://schemas.microsoft.com/office/drawing/2014/main" id="{012618C4-34F4-2717-901F-1F325EF9EA3F}"/>
              </a:ext>
            </a:extLst>
          </p:cNvPr>
          <p:cNvSpPr/>
          <p:nvPr/>
        </p:nvSpPr>
        <p:spPr>
          <a:xfrm>
            <a:off x="913971" y="1992324"/>
            <a:ext cx="10643658" cy="574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8" name="Oval 37">
            <a:extLst>
              <a:ext uri="{FF2B5EF4-FFF2-40B4-BE49-F238E27FC236}">
                <a16:creationId xmlns:a16="http://schemas.microsoft.com/office/drawing/2014/main" id="{E39E932F-9DF8-3943-B28C-9AF30AE86230}"/>
              </a:ext>
            </a:extLst>
          </p:cNvPr>
          <p:cNvSpPr/>
          <p:nvPr/>
        </p:nvSpPr>
        <p:spPr>
          <a:xfrm flipH="1">
            <a:off x="1277579" y="1936312"/>
            <a:ext cx="269610" cy="156098"/>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39" name="Oval 38">
            <a:extLst>
              <a:ext uri="{FF2B5EF4-FFF2-40B4-BE49-F238E27FC236}">
                <a16:creationId xmlns:a16="http://schemas.microsoft.com/office/drawing/2014/main" id="{D65AA637-C87E-97F6-5B02-96916744C8FA}"/>
              </a:ext>
            </a:extLst>
          </p:cNvPr>
          <p:cNvSpPr/>
          <p:nvPr/>
        </p:nvSpPr>
        <p:spPr>
          <a:xfrm flipH="1">
            <a:off x="6468800" y="1939324"/>
            <a:ext cx="269610" cy="156098"/>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40" name="Oval 39">
            <a:extLst>
              <a:ext uri="{FF2B5EF4-FFF2-40B4-BE49-F238E27FC236}">
                <a16:creationId xmlns:a16="http://schemas.microsoft.com/office/drawing/2014/main" id="{50C68B90-8980-45F9-5B9E-787FDD09B12B}"/>
              </a:ext>
            </a:extLst>
          </p:cNvPr>
          <p:cNvSpPr/>
          <p:nvPr/>
        </p:nvSpPr>
        <p:spPr>
          <a:xfrm flipH="1">
            <a:off x="11152384" y="1936312"/>
            <a:ext cx="269610" cy="156098"/>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41" name="Oval 40">
            <a:extLst>
              <a:ext uri="{FF2B5EF4-FFF2-40B4-BE49-F238E27FC236}">
                <a16:creationId xmlns:a16="http://schemas.microsoft.com/office/drawing/2014/main" id="{23AFD822-C415-F37F-C8F7-4452C112B8C7}"/>
              </a:ext>
            </a:extLst>
          </p:cNvPr>
          <p:cNvSpPr/>
          <p:nvPr/>
        </p:nvSpPr>
        <p:spPr>
          <a:xfrm rot="10800000" flipH="1">
            <a:off x="2872413" y="1937591"/>
            <a:ext cx="269610" cy="15609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42" name="Oval 41">
            <a:extLst>
              <a:ext uri="{FF2B5EF4-FFF2-40B4-BE49-F238E27FC236}">
                <a16:creationId xmlns:a16="http://schemas.microsoft.com/office/drawing/2014/main" id="{9090AC59-27AD-927E-94F6-415E419220D5}"/>
              </a:ext>
            </a:extLst>
          </p:cNvPr>
          <p:cNvSpPr/>
          <p:nvPr/>
        </p:nvSpPr>
        <p:spPr>
          <a:xfrm rot="10800000" flipH="1">
            <a:off x="9222263" y="1935309"/>
            <a:ext cx="269610" cy="156098"/>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43" name="Rectangle 42">
            <a:extLst>
              <a:ext uri="{FF2B5EF4-FFF2-40B4-BE49-F238E27FC236}">
                <a16:creationId xmlns:a16="http://schemas.microsoft.com/office/drawing/2014/main" id="{0B0C3996-8438-D74A-6D68-95198339FD44}"/>
              </a:ext>
            </a:extLst>
          </p:cNvPr>
          <p:cNvSpPr/>
          <p:nvPr/>
        </p:nvSpPr>
        <p:spPr>
          <a:xfrm>
            <a:off x="977809" y="2324928"/>
            <a:ext cx="1020898" cy="1073806"/>
          </a:xfrm>
          <a:prstGeom prst="rect">
            <a:avLst/>
          </a:prstGeom>
          <a:solidFill>
            <a:schemeClr val="bg1"/>
          </a:solidFill>
          <a:ln>
            <a:noFill/>
          </a:ln>
          <a:effectLst>
            <a:outerShdw blurRad="635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err="1">
                <a:solidFill>
                  <a:schemeClr val="tx1">
                    <a:lumMod val="65000"/>
                    <a:lumOff val="35000"/>
                  </a:schemeClr>
                </a:solidFill>
              </a:rPr>
              <a:t>Submissao</a:t>
            </a:r>
            <a:r>
              <a:rPr lang="fr-CH" sz="1400">
                <a:solidFill>
                  <a:schemeClr val="tx1">
                    <a:lumMod val="65000"/>
                    <a:lumOff val="35000"/>
                  </a:schemeClr>
                </a:solidFill>
              </a:rPr>
              <a:t> de </a:t>
            </a:r>
            <a:r>
              <a:rPr lang="fr-CH" sz="1400" err="1">
                <a:solidFill>
                  <a:schemeClr val="tx1">
                    <a:lumMod val="65000"/>
                    <a:lumOff val="35000"/>
                  </a:schemeClr>
                </a:solidFill>
              </a:rPr>
              <a:t>proposta</a:t>
            </a:r>
            <a:endParaRPr lang="en-US" sz="1400">
              <a:solidFill>
                <a:schemeClr val="tx1">
                  <a:lumMod val="65000"/>
                  <a:lumOff val="35000"/>
                </a:schemeClr>
              </a:solidFill>
            </a:endParaRPr>
          </a:p>
        </p:txBody>
      </p:sp>
      <p:sp>
        <p:nvSpPr>
          <p:cNvPr id="44" name="TextBox 1867">
            <a:extLst>
              <a:ext uri="{FF2B5EF4-FFF2-40B4-BE49-F238E27FC236}">
                <a16:creationId xmlns:a16="http://schemas.microsoft.com/office/drawing/2014/main" id="{28F33476-15F3-1625-BD1B-30DD33552863}"/>
              </a:ext>
            </a:extLst>
          </p:cNvPr>
          <p:cNvSpPr txBox="1"/>
          <p:nvPr/>
        </p:nvSpPr>
        <p:spPr>
          <a:xfrm>
            <a:off x="7419130" y="2840126"/>
            <a:ext cx="1610172" cy="18357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a:solidFill>
                  <a:schemeClr val="bg1"/>
                </a:solidFill>
                <a:cs typeface="Arial" pitchFamily="34" charset="0"/>
              </a:rPr>
              <a:t>Your Text  Here</a:t>
            </a:r>
            <a:endParaRPr lang="ko-KR" altLang="en-US" sz="1400" b="1">
              <a:solidFill>
                <a:schemeClr val="bg1"/>
              </a:solidFill>
              <a:cs typeface="Arial" pitchFamily="34" charset="0"/>
            </a:endParaRPr>
          </a:p>
        </p:txBody>
      </p:sp>
      <p:sp>
        <p:nvSpPr>
          <p:cNvPr id="45" name="TextBox 1870">
            <a:extLst>
              <a:ext uri="{FF2B5EF4-FFF2-40B4-BE49-F238E27FC236}">
                <a16:creationId xmlns:a16="http://schemas.microsoft.com/office/drawing/2014/main" id="{71CB930B-B96B-E93F-FFBB-AB8B68E850E8}"/>
              </a:ext>
            </a:extLst>
          </p:cNvPr>
          <p:cNvSpPr txBox="1"/>
          <p:nvPr/>
        </p:nvSpPr>
        <p:spPr>
          <a:xfrm>
            <a:off x="9264021" y="2560195"/>
            <a:ext cx="1610172"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a:solidFill>
                  <a:schemeClr val="bg1"/>
                </a:solidFill>
                <a:cs typeface="Arial" pitchFamily="34" charset="0"/>
              </a:rPr>
              <a:t>Your Text  Here</a:t>
            </a:r>
            <a:endParaRPr lang="ko-KR" altLang="en-US" sz="1400" b="1">
              <a:solidFill>
                <a:schemeClr val="bg1"/>
              </a:solidFill>
              <a:cs typeface="Arial" pitchFamily="34" charset="0"/>
            </a:endParaRPr>
          </a:p>
        </p:txBody>
      </p:sp>
      <p:sp>
        <p:nvSpPr>
          <p:cNvPr id="46" name="Rectangle 45">
            <a:extLst>
              <a:ext uri="{FF2B5EF4-FFF2-40B4-BE49-F238E27FC236}">
                <a16:creationId xmlns:a16="http://schemas.microsoft.com/office/drawing/2014/main" id="{902D783F-7F44-3DED-2A6F-0A94BA7060AC}"/>
              </a:ext>
            </a:extLst>
          </p:cNvPr>
          <p:cNvSpPr/>
          <p:nvPr/>
        </p:nvSpPr>
        <p:spPr>
          <a:xfrm>
            <a:off x="2373614" y="2324928"/>
            <a:ext cx="1297113" cy="10738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err="1">
                <a:solidFill>
                  <a:schemeClr val="tx1">
                    <a:lumMod val="65000"/>
                    <a:lumOff val="35000"/>
                  </a:schemeClr>
                </a:solidFill>
              </a:rPr>
              <a:t>Eligibilidade</a:t>
            </a:r>
            <a:r>
              <a:rPr lang="en-US" sz="1400">
                <a:solidFill>
                  <a:schemeClr val="tx1">
                    <a:lumMod val="65000"/>
                    <a:lumOff val="35000"/>
                  </a:schemeClr>
                </a:solidFill>
              </a:rPr>
              <a:t> </a:t>
            </a:r>
            <a:r>
              <a:rPr lang="en-US" sz="1400" i="1">
                <a:solidFill>
                  <a:schemeClr val="tx1">
                    <a:lumMod val="65000"/>
                    <a:lumOff val="35000"/>
                  </a:schemeClr>
                </a:solidFill>
              </a:rPr>
              <a:t>(</a:t>
            </a:r>
            <a:r>
              <a:rPr lang="en-US" sz="1400" i="1" err="1">
                <a:solidFill>
                  <a:schemeClr val="tx1">
                    <a:lumMod val="65000"/>
                    <a:lumOff val="35000"/>
                  </a:schemeClr>
                </a:solidFill>
              </a:rPr>
              <a:t>requerimentos</a:t>
            </a:r>
            <a:r>
              <a:rPr lang="en-US" sz="1400" i="1">
                <a:solidFill>
                  <a:schemeClr val="tx1">
                    <a:lumMod val="65000"/>
                    <a:lumOff val="35000"/>
                  </a:schemeClr>
                </a:solidFill>
              </a:rPr>
              <a:t> </a:t>
            </a:r>
            <a:r>
              <a:rPr lang="en-US" sz="1400" i="1" err="1">
                <a:solidFill>
                  <a:schemeClr val="tx1">
                    <a:lumMod val="65000"/>
                    <a:lumOff val="35000"/>
                  </a:schemeClr>
                </a:solidFill>
              </a:rPr>
              <a:t>minimos</a:t>
            </a:r>
            <a:r>
              <a:rPr lang="en-US" sz="1400" i="1">
                <a:solidFill>
                  <a:schemeClr val="tx1">
                    <a:lumMod val="65000"/>
                    <a:lumOff val="35000"/>
                  </a:schemeClr>
                </a:solidFill>
              </a:rPr>
              <a:t>)</a:t>
            </a:r>
          </a:p>
        </p:txBody>
      </p:sp>
      <p:sp>
        <p:nvSpPr>
          <p:cNvPr id="48" name="Rectangle 47">
            <a:extLst>
              <a:ext uri="{FF2B5EF4-FFF2-40B4-BE49-F238E27FC236}">
                <a16:creationId xmlns:a16="http://schemas.microsoft.com/office/drawing/2014/main" id="{DAE55AE0-68B3-A459-34D6-C1B8484045ED}"/>
              </a:ext>
            </a:extLst>
          </p:cNvPr>
          <p:cNvSpPr/>
          <p:nvPr/>
        </p:nvSpPr>
        <p:spPr>
          <a:xfrm>
            <a:off x="8584155" y="2291707"/>
            <a:ext cx="1545825" cy="101540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tx1">
                    <a:lumMod val="65000"/>
                    <a:lumOff val="35000"/>
                  </a:schemeClr>
                </a:solidFill>
              </a:rPr>
              <a:t>ERPA</a:t>
            </a:r>
            <a:br>
              <a:rPr lang="en-US" sz="1400">
                <a:solidFill>
                  <a:schemeClr val="tx1">
                    <a:lumMod val="65000"/>
                    <a:lumOff val="35000"/>
                  </a:schemeClr>
                </a:solidFill>
              </a:rPr>
            </a:br>
            <a:r>
              <a:rPr lang="en-US" sz="1400">
                <a:solidFill>
                  <a:schemeClr val="tx1">
                    <a:lumMod val="65000"/>
                    <a:lumOff val="35000"/>
                  </a:schemeClr>
                </a:solidFill>
              </a:rPr>
              <a:t>(+PRB &amp; PI) </a:t>
            </a:r>
          </a:p>
        </p:txBody>
      </p:sp>
      <p:sp>
        <p:nvSpPr>
          <p:cNvPr id="49" name="Rectangle 48">
            <a:extLst>
              <a:ext uri="{FF2B5EF4-FFF2-40B4-BE49-F238E27FC236}">
                <a16:creationId xmlns:a16="http://schemas.microsoft.com/office/drawing/2014/main" id="{929D2CD1-710E-5645-0648-F2702AE08868}"/>
              </a:ext>
            </a:extLst>
          </p:cNvPr>
          <p:cNvSpPr/>
          <p:nvPr/>
        </p:nvSpPr>
        <p:spPr>
          <a:xfrm>
            <a:off x="10454650" y="2313429"/>
            <a:ext cx="1591339" cy="101540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err="1">
                <a:solidFill>
                  <a:schemeClr val="tx1">
                    <a:lumMod val="65000"/>
                    <a:lumOff val="35000"/>
                  </a:schemeClr>
                </a:solidFill>
              </a:rPr>
              <a:t>Pagamento</a:t>
            </a:r>
            <a:r>
              <a:rPr lang="en-US" sz="1400">
                <a:solidFill>
                  <a:schemeClr val="tx1">
                    <a:lumMod val="65000"/>
                    <a:lumOff val="35000"/>
                  </a:schemeClr>
                </a:solidFill>
              </a:rPr>
              <a:t> </a:t>
            </a:r>
            <a:r>
              <a:rPr lang="en-US" sz="1400" err="1">
                <a:solidFill>
                  <a:schemeClr val="tx1">
                    <a:lumMod val="65000"/>
                    <a:lumOff val="35000"/>
                  </a:schemeClr>
                </a:solidFill>
              </a:rPr>
              <a:t>por</a:t>
            </a:r>
            <a:r>
              <a:rPr lang="en-US" sz="1400">
                <a:solidFill>
                  <a:schemeClr val="tx1">
                    <a:lumMod val="65000"/>
                    <a:lumOff val="35000"/>
                  </a:schemeClr>
                </a:solidFill>
              </a:rPr>
              <a:t> </a:t>
            </a:r>
            <a:r>
              <a:rPr lang="en-US" sz="1400" err="1">
                <a:solidFill>
                  <a:schemeClr val="tx1">
                    <a:lumMod val="65000"/>
                    <a:lumOff val="35000"/>
                  </a:schemeClr>
                </a:solidFill>
              </a:rPr>
              <a:t>resultado</a:t>
            </a:r>
            <a:endParaRPr lang="en-US" sz="1400">
              <a:solidFill>
                <a:schemeClr val="tx1">
                  <a:lumMod val="65000"/>
                  <a:lumOff val="35000"/>
                </a:schemeClr>
              </a:solidFill>
            </a:endParaRPr>
          </a:p>
        </p:txBody>
      </p:sp>
      <p:sp>
        <p:nvSpPr>
          <p:cNvPr id="52" name="Oval 51">
            <a:extLst>
              <a:ext uri="{FF2B5EF4-FFF2-40B4-BE49-F238E27FC236}">
                <a16:creationId xmlns:a16="http://schemas.microsoft.com/office/drawing/2014/main" id="{2AA9C806-ED15-B103-C1B8-63F3A357A114}"/>
              </a:ext>
            </a:extLst>
          </p:cNvPr>
          <p:cNvSpPr/>
          <p:nvPr/>
        </p:nvSpPr>
        <p:spPr>
          <a:xfrm rot="10800000" flipH="1">
            <a:off x="4467247" y="1932475"/>
            <a:ext cx="269610" cy="156098"/>
          </a:xfrm>
          <a:prstGeom prst="ellipse">
            <a:avLst/>
          </a:prstGeom>
          <a:solidFill>
            <a:schemeClr val="tx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tx1">
                  <a:lumMod val="65000"/>
                  <a:lumOff val="35000"/>
                </a:schemeClr>
              </a:solidFill>
            </a:endParaRPr>
          </a:p>
        </p:txBody>
      </p:sp>
      <p:sp>
        <p:nvSpPr>
          <p:cNvPr id="53" name="Rectangle 52">
            <a:extLst>
              <a:ext uri="{FF2B5EF4-FFF2-40B4-BE49-F238E27FC236}">
                <a16:creationId xmlns:a16="http://schemas.microsoft.com/office/drawing/2014/main" id="{357B2C84-C4C2-DC79-1DB6-57551C51CBE0}"/>
              </a:ext>
            </a:extLst>
          </p:cNvPr>
          <p:cNvSpPr/>
          <p:nvPr/>
        </p:nvSpPr>
        <p:spPr>
          <a:xfrm>
            <a:off x="4579553" y="7467600"/>
            <a:ext cx="1800812" cy="10738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err="1">
                <a:solidFill>
                  <a:schemeClr val="tx1">
                    <a:lumMod val="65000"/>
                    <a:lumOff val="35000"/>
                  </a:schemeClr>
                </a:solidFill>
              </a:rPr>
              <a:t>Letter</a:t>
            </a:r>
            <a:r>
              <a:rPr lang="fr-CH" sz="1400">
                <a:solidFill>
                  <a:schemeClr val="tx1">
                    <a:lumMod val="65000"/>
                    <a:lumOff val="35000"/>
                  </a:schemeClr>
                </a:solidFill>
              </a:rPr>
              <a:t> of Intent </a:t>
            </a:r>
            <a:r>
              <a:rPr lang="fr-CH" sz="1400" i="1">
                <a:solidFill>
                  <a:schemeClr val="tx1">
                    <a:lumMod val="65000"/>
                    <a:lumOff val="35000"/>
                  </a:schemeClr>
                </a:solidFill>
              </a:rPr>
              <a:t>(condition: </a:t>
            </a:r>
            <a:r>
              <a:rPr lang="fr-CH" sz="1400" i="1" err="1">
                <a:solidFill>
                  <a:schemeClr val="tx1">
                    <a:lumMod val="65000"/>
                    <a:lumOff val="35000"/>
                  </a:schemeClr>
                </a:solidFill>
              </a:rPr>
              <a:t>threshold</a:t>
            </a:r>
            <a:r>
              <a:rPr lang="fr-CH" sz="1400" i="1">
                <a:solidFill>
                  <a:schemeClr val="tx1">
                    <a:lumMod val="65000"/>
                    <a:lumOff val="35000"/>
                  </a:schemeClr>
                </a:solidFill>
              </a:rPr>
              <a:t> of </a:t>
            </a:r>
            <a:r>
              <a:rPr lang="fr-CH" sz="1400" i="1" err="1">
                <a:solidFill>
                  <a:schemeClr val="tx1">
                    <a:lumMod val="65000"/>
                    <a:lumOff val="35000"/>
                  </a:schemeClr>
                </a:solidFill>
              </a:rPr>
              <a:t>demand</a:t>
            </a:r>
            <a:r>
              <a:rPr lang="fr-CH" sz="1400" i="1">
                <a:solidFill>
                  <a:schemeClr val="tx1">
                    <a:lumMod val="65000"/>
                    <a:lumOff val="35000"/>
                  </a:schemeClr>
                </a:solidFill>
              </a:rPr>
              <a:t> </a:t>
            </a:r>
            <a:r>
              <a:rPr lang="fr-CH" sz="1400" i="1" err="1">
                <a:solidFill>
                  <a:schemeClr val="tx1">
                    <a:lumMod val="65000"/>
                    <a:lumOff val="35000"/>
                  </a:schemeClr>
                </a:solidFill>
              </a:rPr>
              <a:t>allocated</a:t>
            </a:r>
            <a:r>
              <a:rPr lang="fr-CH" sz="1400" i="1">
                <a:solidFill>
                  <a:schemeClr val="tx1">
                    <a:lumMod val="65000"/>
                    <a:lumOff val="35000"/>
                  </a:schemeClr>
                </a:solidFill>
              </a:rPr>
              <a:t>)</a:t>
            </a:r>
          </a:p>
        </p:txBody>
      </p:sp>
      <p:sp>
        <p:nvSpPr>
          <p:cNvPr id="50" name="TextBox 49">
            <a:extLst>
              <a:ext uri="{FF2B5EF4-FFF2-40B4-BE49-F238E27FC236}">
                <a16:creationId xmlns:a16="http://schemas.microsoft.com/office/drawing/2014/main" id="{11D16C79-4A09-CFB3-054A-AD2D3454E101}"/>
              </a:ext>
            </a:extLst>
          </p:cNvPr>
          <p:cNvSpPr txBox="1"/>
          <p:nvPr/>
        </p:nvSpPr>
        <p:spPr>
          <a:xfrm>
            <a:off x="5684396" y="1594935"/>
            <a:ext cx="2108031" cy="338554"/>
          </a:xfrm>
          <a:prstGeom prst="rect">
            <a:avLst/>
          </a:prstGeom>
          <a:noFill/>
        </p:spPr>
        <p:txBody>
          <a:bodyPr wrap="square">
            <a:spAutoFit/>
          </a:bodyPr>
          <a:lstStyle/>
          <a:p>
            <a:pPr algn="ctr"/>
            <a:r>
              <a:rPr lang="en-US" sz="1600" i="1">
                <a:solidFill>
                  <a:schemeClr val="accent5"/>
                </a:solidFill>
              </a:rPr>
              <a:t>ERPA negotiation</a:t>
            </a:r>
          </a:p>
        </p:txBody>
      </p:sp>
      <p:cxnSp>
        <p:nvCxnSpPr>
          <p:cNvPr id="56" name="Straight Arrow Connector 55">
            <a:extLst>
              <a:ext uri="{FF2B5EF4-FFF2-40B4-BE49-F238E27FC236}">
                <a16:creationId xmlns:a16="http://schemas.microsoft.com/office/drawing/2014/main" id="{43DF74CC-3A5C-1687-C459-F0AA73BBB72A}"/>
              </a:ext>
            </a:extLst>
          </p:cNvPr>
          <p:cNvCxnSpPr>
            <a:cxnSpLocks/>
          </p:cNvCxnSpPr>
          <p:nvPr/>
        </p:nvCxnSpPr>
        <p:spPr>
          <a:xfrm flipH="1">
            <a:off x="4736857" y="1784980"/>
            <a:ext cx="901943"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58" name="Straight Arrow Connector 57">
            <a:extLst>
              <a:ext uri="{FF2B5EF4-FFF2-40B4-BE49-F238E27FC236}">
                <a16:creationId xmlns:a16="http://schemas.microsoft.com/office/drawing/2014/main" id="{4897F597-B459-FC83-D251-DE2F7BE4E3C7}"/>
              </a:ext>
            </a:extLst>
          </p:cNvPr>
          <p:cNvCxnSpPr>
            <a:cxnSpLocks/>
          </p:cNvCxnSpPr>
          <p:nvPr/>
        </p:nvCxnSpPr>
        <p:spPr>
          <a:xfrm>
            <a:off x="7637607" y="1784980"/>
            <a:ext cx="1626414" cy="0"/>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sp>
        <p:nvSpPr>
          <p:cNvPr id="59" name="Rectangle 58">
            <a:extLst>
              <a:ext uri="{FF2B5EF4-FFF2-40B4-BE49-F238E27FC236}">
                <a16:creationId xmlns:a16="http://schemas.microsoft.com/office/drawing/2014/main" id="{8ED465BC-262E-69C0-6A63-FC79573F44AA}"/>
              </a:ext>
            </a:extLst>
          </p:cNvPr>
          <p:cNvSpPr/>
          <p:nvPr/>
        </p:nvSpPr>
        <p:spPr>
          <a:xfrm>
            <a:off x="4134181" y="2324928"/>
            <a:ext cx="890745" cy="107380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err="1">
                <a:solidFill>
                  <a:schemeClr val="tx1">
                    <a:lumMod val="65000"/>
                    <a:lumOff val="35000"/>
                  </a:schemeClr>
                </a:solidFill>
              </a:rPr>
              <a:t>MoU</a:t>
            </a:r>
            <a:endParaRPr lang="fr-CH" sz="1400" i="1">
              <a:solidFill>
                <a:schemeClr val="tx1">
                  <a:lumMod val="65000"/>
                  <a:lumOff val="35000"/>
                </a:schemeClr>
              </a:solidFill>
            </a:endParaRPr>
          </a:p>
        </p:txBody>
      </p:sp>
      <p:sp>
        <p:nvSpPr>
          <p:cNvPr id="60" name="Rectangle 59">
            <a:extLst>
              <a:ext uri="{FF2B5EF4-FFF2-40B4-BE49-F238E27FC236}">
                <a16:creationId xmlns:a16="http://schemas.microsoft.com/office/drawing/2014/main" id="{193596B6-A10B-AE9B-4D40-72D72BDF637C}"/>
              </a:ext>
            </a:extLst>
          </p:cNvPr>
          <p:cNvSpPr/>
          <p:nvPr/>
        </p:nvSpPr>
        <p:spPr>
          <a:xfrm>
            <a:off x="5699667" y="2297126"/>
            <a:ext cx="2077487" cy="105634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H" sz="1400">
                <a:solidFill>
                  <a:schemeClr val="tx1">
                    <a:lumMod val="65000"/>
                    <a:lumOff val="35000"/>
                  </a:schemeClr>
                </a:solidFill>
              </a:rPr>
              <a:t>Seleção do IF</a:t>
            </a:r>
            <a:br>
              <a:rPr lang="fr-CH" sz="1400">
                <a:solidFill>
                  <a:schemeClr val="tx1">
                    <a:lumMod val="65000"/>
                    <a:lumOff val="35000"/>
                  </a:schemeClr>
                </a:solidFill>
              </a:rPr>
            </a:br>
            <a:r>
              <a:rPr lang="fr-CH" sz="1400">
                <a:solidFill>
                  <a:schemeClr val="tx1">
                    <a:lumMod val="65000"/>
                    <a:lumOff val="35000"/>
                  </a:schemeClr>
                </a:solidFill>
              </a:rPr>
              <a:t>+ structura do PRB &amp; Plano de </a:t>
            </a:r>
            <a:r>
              <a:rPr lang="fr-CH" sz="1400" err="1">
                <a:solidFill>
                  <a:schemeClr val="tx1">
                    <a:lumMod val="65000"/>
                    <a:lumOff val="35000"/>
                  </a:schemeClr>
                </a:solidFill>
              </a:rPr>
              <a:t>implementacao</a:t>
            </a:r>
            <a:endParaRPr lang="fr-CH" sz="1400" i="1">
              <a:solidFill>
                <a:schemeClr val="tx1">
                  <a:lumMod val="65000"/>
                  <a:lumOff val="35000"/>
                </a:schemeClr>
              </a:solidFill>
            </a:endParaRPr>
          </a:p>
        </p:txBody>
      </p:sp>
      <p:sp>
        <p:nvSpPr>
          <p:cNvPr id="61" name="Rectangle 60">
            <a:extLst>
              <a:ext uri="{FF2B5EF4-FFF2-40B4-BE49-F238E27FC236}">
                <a16:creationId xmlns:a16="http://schemas.microsoft.com/office/drawing/2014/main" id="{D49D6AA4-B6D0-6F3E-AE3E-8834D96C85FD}"/>
              </a:ext>
            </a:extLst>
          </p:cNvPr>
          <p:cNvSpPr/>
          <p:nvPr/>
        </p:nvSpPr>
        <p:spPr>
          <a:xfrm>
            <a:off x="5112341" y="3540096"/>
            <a:ext cx="6056230" cy="4029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err="1">
                <a:solidFill>
                  <a:schemeClr val="tx1">
                    <a:lumMod val="65000"/>
                    <a:lumOff val="35000"/>
                  </a:schemeClr>
                </a:solidFill>
              </a:rPr>
              <a:t>Engajamento</a:t>
            </a:r>
            <a:r>
              <a:rPr lang="en-US" sz="1400">
                <a:solidFill>
                  <a:schemeClr val="tx1">
                    <a:lumMod val="65000"/>
                    <a:lumOff val="35000"/>
                  </a:schemeClr>
                </a:solidFill>
              </a:rPr>
              <a:t> de stakeholders e consulta</a:t>
            </a:r>
          </a:p>
        </p:txBody>
      </p:sp>
    </p:spTree>
    <p:extLst>
      <p:ext uri="{BB962C8B-B14F-4D97-AF65-F5344CB8AC3E}">
        <p14:creationId xmlns:p14="http://schemas.microsoft.com/office/powerpoint/2010/main" val="10397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1" grpId="0" animBg="1"/>
      <p:bldP spid="12" grpId="0" animBg="1"/>
      <p:bldP spid="13" grpId="0"/>
      <p:bldP spid="14" grpId="0"/>
      <p:bldP spid="20" grpId="0" animBg="1"/>
      <p:bldP spid="21" grpId="0"/>
      <p:bldP spid="22" grpId="0" animBg="1"/>
      <p:bldP spid="23" grpId="0" animBg="1"/>
      <p:bldP spid="24" grpId="0" animBg="1"/>
      <p:bldP spid="25" grpId="0"/>
      <p:bldP spid="26" grpId="0" animBg="1"/>
      <p:bldP spid="28"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ytVB1biZduU0uKteYAh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t1YN2sPTL.0E93O_mky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bZQAwMUM69iaL1SVON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isJ05RzLUo5Df2EgOV_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isJ05RzLUo5Df2EgOV_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1LEVEL" val="4"/>
  <p:tag name="2LEVEL" val="2"/>
  <p:tag name="3LEVEL" val="1"/>
  <p:tag name="4LEVEL" val="0.5"/>
  <p:tag name="5LEVEL" val="0.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wzEnDyzlP_DfLPhWM8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5gL1ITlvN2kCuRzvrCU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4M6L0dRwyt_jOkOfO9ecQ"/>
</p:tagLst>
</file>

<file path=ppt/theme/theme1.xml><?xml version="1.0" encoding="utf-8"?>
<a:theme xmlns:a="http://schemas.openxmlformats.org/drawingml/2006/main" name="Custom Design">
  <a:themeElements>
    <a:clrScheme name="Emergent Brand Colors">
      <a:dk1>
        <a:srgbClr val="000000"/>
      </a:dk1>
      <a:lt1>
        <a:srgbClr val="FFFFFF"/>
      </a:lt1>
      <a:dk2>
        <a:srgbClr val="171400"/>
      </a:dk2>
      <a:lt2>
        <a:srgbClr val="BACC00"/>
      </a:lt2>
      <a:accent1>
        <a:srgbClr val="587F09"/>
      </a:accent1>
      <a:accent2>
        <a:srgbClr val="54543B"/>
      </a:accent2>
      <a:accent3>
        <a:srgbClr val="94CCC4"/>
      </a:accent3>
      <a:accent4>
        <a:srgbClr val="9F5E53"/>
      </a:accent4>
      <a:accent5>
        <a:srgbClr val="ED7845"/>
      </a:accent5>
      <a:accent6>
        <a:srgbClr val="DAB87B"/>
      </a:accent6>
      <a:hlink>
        <a:srgbClr val="74BC71"/>
      </a:hlink>
      <a:folHlink>
        <a:srgbClr val="B1BC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mergent Brand Template" id="{6C593351-61B0-9C4C-A8FA-5B4C9EA7D4D6}" vid="{EC6F432E-AAC3-7141-862D-B09967D6274F}"/>
    </a:ext>
  </a:extLst>
</a:theme>
</file>

<file path=ppt/theme/theme2.xml><?xml version="1.0" encoding="utf-8"?>
<a:theme xmlns:a="http://schemas.openxmlformats.org/drawingml/2006/main" name="2_Custom Design">
  <a:themeElements>
    <a:clrScheme name="Emergent Brand Colors">
      <a:dk1>
        <a:srgbClr val="000000"/>
      </a:dk1>
      <a:lt1>
        <a:srgbClr val="FFFFFF"/>
      </a:lt1>
      <a:dk2>
        <a:srgbClr val="171400"/>
      </a:dk2>
      <a:lt2>
        <a:srgbClr val="BACC00"/>
      </a:lt2>
      <a:accent1>
        <a:srgbClr val="587F09"/>
      </a:accent1>
      <a:accent2>
        <a:srgbClr val="54543B"/>
      </a:accent2>
      <a:accent3>
        <a:srgbClr val="94CCC4"/>
      </a:accent3>
      <a:accent4>
        <a:srgbClr val="9F5E53"/>
      </a:accent4>
      <a:accent5>
        <a:srgbClr val="ED7845"/>
      </a:accent5>
      <a:accent6>
        <a:srgbClr val="DAB87B"/>
      </a:accent6>
      <a:hlink>
        <a:srgbClr val="74BC71"/>
      </a:hlink>
      <a:folHlink>
        <a:srgbClr val="B1BC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mergent Brand Template" id="{6C593351-61B0-9C4C-A8FA-5B4C9EA7D4D6}" vid="{EC6F432E-AAC3-7141-862D-B09967D627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FF8E1B5950D49935F56904F79C369" ma:contentTypeVersion="14" ma:contentTypeDescription="Create a new document." ma:contentTypeScope="" ma:versionID="9b7a56b3d3b07d9d160a0c1386c9771d">
  <xsd:schema xmlns:xsd="http://www.w3.org/2001/XMLSchema" xmlns:xs="http://www.w3.org/2001/XMLSchema" xmlns:p="http://schemas.microsoft.com/office/2006/metadata/properties" xmlns:ns2="056e254b-5bbb-439f-854a-cd83479c7034" xmlns:ns3="83782186-b414-4d13-bdca-e77fc1ce8279" targetNamespace="http://schemas.microsoft.com/office/2006/metadata/properties" ma:root="true" ma:fieldsID="62b0792888039a25bd9572f6d2ed902d" ns2:_="" ns3:_="">
    <xsd:import namespace="056e254b-5bbb-439f-854a-cd83479c7034"/>
    <xsd:import namespace="83782186-b414-4d13-bdca-e77fc1ce82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Final_CleanedbyM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e254b-5bbb-439f-854a-cd83479c7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Final_CleanedbyMH" ma:index="21" nillable="true" ma:displayName="Cleaned?" ma:format="Dropdown" ma:internalName="Final_CleanedbyMH">
      <xsd:simpleType>
        <xsd:restriction base="dms:Choice">
          <xsd:enumeration value="YEs"/>
          <xsd:enumeration value="No"/>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83782186-b414-4d13-bdca-e77fc1ce82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nal_CleanedbyMH xmlns="056e254b-5bbb-439f-854a-cd83479c7034" xsi:nil="true"/>
    <SharedWithUsers xmlns="83782186-b414-4d13-bdca-e77fc1ce8279">
      <UserInfo>
        <DisplayName>Allan Traicoff</DisplayName>
        <AccountId>625</AccountId>
        <AccountType/>
      </UserInfo>
    </SharedWithUsers>
  </documentManagement>
</p:properties>
</file>

<file path=customXml/itemProps1.xml><?xml version="1.0" encoding="utf-8"?>
<ds:datastoreItem xmlns:ds="http://schemas.openxmlformats.org/officeDocument/2006/customXml" ds:itemID="{B1894BCA-F19B-4A39-866B-D11B15E01D08}">
  <ds:schemaRefs>
    <ds:schemaRef ds:uri="056e254b-5bbb-439f-854a-cd83479c7034"/>
    <ds:schemaRef ds:uri="83782186-b414-4d13-bdca-e77fc1ce82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661BAD-AFFD-4986-8361-44278DDACE71}">
  <ds:schemaRefs>
    <ds:schemaRef ds:uri="http://schemas.microsoft.com/sharepoint/v3/contenttype/forms"/>
  </ds:schemaRefs>
</ds:datastoreItem>
</file>

<file path=customXml/itemProps3.xml><?xml version="1.0" encoding="utf-8"?>
<ds:datastoreItem xmlns:ds="http://schemas.openxmlformats.org/officeDocument/2006/customXml" ds:itemID="{56AD5E10-30D3-4134-95CE-F00A9BC3C42C}">
  <ds:schemaRefs>
    <ds:schemaRef ds:uri="http://schemas.microsoft.com/office/2006/documentManagement/types"/>
    <ds:schemaRef ds:uri="056e254b-5bbb-439f-854a-cd83479c7034"/>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83782186-b414-4d13-bdca-e77fc1ce827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TotalTime>
  <Words>1162</Words>
  <Application>Microsoft Macintosh PowerPoint</Application>
  <PresentationFormat>Widescreen</PresentationFormat>
  <Paragraphs>186</Paragraphs>
  <Slides>14</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25" baseType="lpstr">
      <vt:lpstr>Arial</vt:lpstr>
      <vt:lpstr>Avenir Light</vt:lpstr>
      <vt:lpstr>Calibri</vt:lpstr>
      <vt:lpstr>Calibri Light</vt:lpstr>
      <vt:lpstr>Century Gothic</vt:lpstr>
      <vt:lpstr>Segoe UI</vt:lpstr>
      <vt:lpstr>Wingdings</vt:lpstr>
      <vt:lpstr>Custom Design</vt:lpstr>
      <vt:lpstr>2_Custom Design</vt:lpstr>
      <vt:lpstr>think-cell Slide</vt:lpstr>
      <vt:lpstr>Bitmap Image</vt:lpstr>
      <vt:lpstr>The LEAF Coalition</vt:lpstr>
      <vt:lpstr>Plano da apresentação</vt:lpstr>
      <vt:lpstr>PowerPoint Presentation</vt:lpstr>
      <vt:lpstr>PowerPoint Presentation</vt:lpstr>
      <vt:lpstr>A abordagem jurisdicional reconhece êxitos da política pública no território</vt:lpstr>
      <vt:lpstr>PowerPoint Presentation</vt:lpstr>
      <vt:lpstr>PowerPoint Presentation</vt:lpstr>
      <vt:lpstr>PowerPoint Presentation</vt:lpstr>
      <vt:lpstr>Linha de tempo da transação com o LEAF</vt:lpstr>
      <vt:lpstr>Arquitetura legal das transaçoes </vt:lpstr>
      <vt:lpstr>PowerPoint Presentation</vt:lpstr>
      <vt:lpstr>Responsabilidades do intermediário financeiro</vt:lpstr>
      <vt:lpstr>PowerPoint Presentation</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Utkarsh Agarwal</dc:creator>
  <cp:lastModifiedBy>Fernanda Ferreira</cp:lastModifiedBy>
  <cp:revision>3</cp:revision>
  <dcterms:created xsi:type="dcterms:W3CDTF">2022-03-15T10:19:32Z</dcterms:created>
  <dcterms:modified xsi:type="dcterms:W3CDTF">2022-05-27T12:53:49Z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2022-02-28T00:00:00Z</vt:filetime>
  </property>
  <property fmtid="{D5CDD505-2E9C-101B-9397-08002B2CF9AE}" pid="3" name="Creator">
    <vt:lpwstr>Microsoft® PowerPoint® for Microsoft 365</vt:lpwstr>
  </property>
  <property fmtid="{D5CDD505-2E9C-101B-9397-08002B2CF9AE}" pid="4" name="LastSaved">
    <vt:filetime>2022-03-15T00:00:00Z</vt:filetime>
  </property>
  <property fmtid="{D5CDD505-2E9C-101B-9397-08002B2CF9AE}" pid="5" name="ContentTypeId">
    <vt:lpwstr>0x010100249FF8E1B5950D49935F56904F79C369</vt:lpwstr>
  </property>
</Properties>
</file>