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40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46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5707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079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9819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811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077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95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07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59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37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39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20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90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66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79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568BF-04BF-4354-A91F-5EC6530A391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D654DD-4B54-42AC-AA74-FDA1F5662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99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105A05-4363-498D-B99E-77D432A8F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F1AAB1-85B0-47DD-BE87-C1EF376961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6AC7420-3168-4D3E-9612-489947218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800" y="196948"/>
            <a:ext cx="4182068" cy="81830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56C8FF4-13EC-49F5-9573-9A051BD6A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86" y="5852320"/>
            <a:ext cx="875384" cy="87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5929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Facetado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Jefferson de Paula Araujo</dc:creator>
  <cp:lastModifiedBy>Jefferson de Paula Araujo</cp:lastModifiedBy>
  <cp:revision>1</cp:revision>
  <dcterms:created xsi:type="dcterms:W3CDTF">2020-11-25T13:13:54Z</dcterms:created>
  <dcterms:modified xsi:type="dcterms:W3CDTF">2020-11-25T13:20:14Z</dcterms:modified>
</cp:coreProperties>
</file>