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10/11/2017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10/11/2017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TÍTULO DO TRABALHO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NOME</a:t>
            </a:r>
            <a:endParaRPr lang="pt-BR" dirty="0"/>
          </a:p>
        </p:txBody>
      </p:sp>
      <p:pic>
        <p:nvPicPr>
          <p:cNvPr id="4" name="Imagem 3" descr="Logo 1a MOST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61968" y="295"/>
            <a:ext cx="5220065" cy="1719719"/>
          </a:xfrm>
          <a:prstGeom prst="rect">
            <a:avLst/>
          </a:prstGeom>
        </p:spPr>
      </p:pic>
      <p:pic>
        <p:nvPicPr>
          <p:cNvPr id="6" name="Imagem 5" descr="logo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00231" y="5697926"/>
            <a:ext cx="4972709" cy="945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20695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1858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3509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07060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DISCUSSÃO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32345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 FINAIS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09504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8713670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</Words>
  <Application>Microsoft Office PowerPoint</Application>
  <PresentationFormat>Apresentação na tela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TÍTULO DO TRABALHO</vt:lpstr>
      <vt:lpstr>INTRODUÇÃO</vt:lpstr>
      <vt:lpstr>MÉTODO</vt:lpstr>
      <vt:lpstr>RESULTADOS</vt:lpstr>
      <vt:lpstr>DISCUSSÃO</vt:lpstr>
      <vt:lpstr>CONSIDERAÇÕES FINAIS</vt:lpstr>
      <vt:lpstr>REFERÊNCIAS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Ireny Ferreira Lopes</dc:creator>
  <cp:lastModifiedBy>adaonilson.freitas</cp:lastModifiedBy>
  <cp:revision>4</cp:revision>
  <dcterms:created xsi:type="dcterms:W3CDTF">2017-11-09T19:04:53Z</dcterms:created>
  <dcterms:modified xsi:type="dcterms:W3CDTF">2017-11-10T13:37:11Z</dcterms:modified>
</cp:coreProperties>
</file>